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4_E3BFE780.xml" ContentType="application/vnd.ms-powerpoint.comments+xml"/>
  <Override PartName="/ppt/notesSlides/notesSlide3.xml" ContentType="application/vnd.openxmlformats-officedocument.presentationml.notesSlide+xml"/>
  <Override PartName="/ppt/comments/modernComment_103_E0B528E2.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61" r:id="rId3"/>
    <p:sldId id="260" r:id="rId4"/>
    <p:sldId id="259" r:id="rId5"/>
    <p:sldId id="265" r:id="rId6"/>
    <p:sldId id="263" r:id="rId7"/>
    <p:sldId id="264" r:id="rId8"/>
    <p:sldId id="262" r:id="rId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C1E98BE-6328-2209-6E13-51C0C7E881E8}" name="綿引 晴人" initials="綿引" userId="85a22d17983ddae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8E28F0-461F-4AD5-8900-0491A1D43DAE}" v="106" dt="2023-02-14T13:32:31.0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3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17" Type="http://schemas.microsoft.com/office/2018/10/relationships/authors" Target="author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綿引 晴人" userId="85a22d17983ddae9" providerId="LiveId" clId="{8A8E28F0-461F-4AD5-8900-0491A1D43DAE}"/>
    <pc:docChg chg="undo custSel addSld delSld modSld sldOrd">
      <pc:chgData name="綿引 晴人" userId="85a22d17983ddae9" providerId="LiveId" clId="{8A8E28F0-461F-4AD5-8900-0491A1D43DAE}" dt="2023-02-14T13:40:38.042" v="3847" actId="20577"/>
      <pc:docMkLst>
        <pc:docMk/>
      </pc:docMkLst>
      <pc:sldChg chg="addSp delSp modSp new mod setBg setClrOvrMap modNotesTx">
        <pc:chgData name="綿引 晴人" userId="85a22d17983ddae9" providerId="LiveId" clId="{8A8E28F0-461F-4AD5-8900-0491A1D43DAE}" dt="2023-02-14T13:33:16.161" v="3521" actId="1076"/>
        <pc:sldMkLst>
          <pc:docMk/>
          <pc:sldMk cId="2661538056" sldId="256"/>
        </pc:sldMkLst>
        <pc:spChg chg="mod">
          <ac:chgData name="綿引 晴人" userId="85a22d17983ddae9" providerId="LiveId" clId="{8A8E28F0-461F-4AD5-8900-0491A1D43DAE}" dt="2023-02-14T13:33:13.823" v="3520" actId="113"/>
          <ac:spMkLst>
            <pc:docMk/>
            <pc:sldMk cId="2661538056" sldId="256"/>
            <ac:spMk id="2" creationId="{188D43EF-2CD9-F0E7-8A86-BC3A59FB0469}"/>
          </ac:spMkLst>
        </pc:spChg>
        <pc:spChg chg="del mod">
          <ac:chgData name="綿引 晴人" userId="85a22d17983ddae9" providerId="LiveId" clId="{8A8E28F0-461F-4AD5-8900-0491A1D43DAE}" dt="2023-02-14T13:11:03.732" v="1890" actId="478"/>
          <ac:spMkLst>
            <pc:docMk/>
            <pc:sldMk cId="2661538056" sldId="256"/>
            <ac:spMk id="3" creationId="{F22B03DE-254C-C935-51F1-F29ABFF4E417}"/>
          </ac:spMkLst>
        </pc:spChg>
        <pc:spChg chg="add">
          <ac:chgData name="綿引 晴人" userId="85a22d17983ddae9" providerId="LiveId" clId="{8A8E28F0-461F-4AD5-8900-0491A1D43DAE}" dt="2023-02-14T12:49:47.902" v="555" actId="26606"/>
          <ac:spMkLst>
            <pc:docMk/>
            <pc:sldMk cId="2661538056" sldId="256"/>
            <ac:spMk id="10" creationId="{D928DD85-BB99-450D-A702-2683E0296282}"/>
          </ac:spMkLst>
        </pc:spChg>
        <pc:spChg chg="add">
          <ac:chgData name="綿引 晴人" userId="85a22d17983ddae9" providerId="LiveId" clId="{8A8E28F0-461F-4AD5-8900-0491A1D43DAE}" dt="2023-02-14T12:49:47.902" v="555" actId="26606"/>
          <ac:spMkLst>
            <pc:docMk/>
            <pc:sldMk cId="2661538056" sldId="256"/>
            <ac:spMk id="12" creationId="{240E5BD2-4019-4012-A1AA-628900E659E9}"/>
          </ac:spMkLst>
        </pc:spChg>
        <pc:picChg chg="add mod ord">
          <ac:chgData name="綿引 晴人" userId="85a22d17983ddae9" providerId="LiveId" clId="{8A8E28F0-461F-4AD5-8900-0491A1D43DAE}" dt="2023-02-14T13:33:16.161" v="3521" actId="1076"/>
          <ac:picMkLst>
            <pc:docMk/>
            <pc:sldMk cId="2661538056" sldId="256"/>
            <ac:picMk id="5" creationId="{7A9D0A70-BE85-2C48-D769-E2E992BC75E3}"/>
          </ac:picMkLst>
        </pc:picChg>
      </pc:sldChg>
      <pc:sldChg chg="addSp delSp modSp new del mod delAnim modAnim">
        <pc:chgData name="綿引 晴人" userId="85a22d17983ddae9" providerId="LiveId" clId="{8A8E28F0-461F-4AD5-8900-0491A1D43DAE}" dt="2023-02-14T13:27:47.867" v="3331" actId="47"/>
        <pc:sldMkLst>
          <pc:docMk/>
          <pc:sldMk cId="3206978323" sldId="257"/>
        </pc:sldMkLst>
        <pc:spChg chg="mod">
          <ac:chgData name="綿引 晴人" userId="85a22d17983ddae9" providerId="LiveId" clId="{8A8E28F0-461F-4AD5-8900-0491A1D43DAE}" dt="2023-02-14T04:30:34.722" v="62" actId="20577"/>
          <ac:spMkLst>
            <pc:docMk/>
            <pc:sldMk cId="3206978323" sldId="257"/>
            <ac:spMk id="2" creationId="{975BFA9C-023E-6939-AD48-D830DA05D074}"/>
          </ac:spMkLst>
        </pc:spChg>
        <pc:spChg chg="mod">
          <ac:chgData name="綿引 晴人" userId="85a22d17983ddae9" providerId="LiveId" clId="{8A8E28F0-461F-4AD5-8900-0491A1D43DAE}" dt="2023-02-14T13:27:46.204" v="3330" actId="21"/>
          <ac:spMkLst>
            <pc:docMk/>
            <pc:sldMk cId="3206978323" sldId="257"/>
            <ac:spMk id="3" creationId="{01AAE499-A624-BB7F-CBD3-D05373F23EDA}"/>
          </ac:spMkLst>
        </pc:spChg>
        <pc:spChg chg="add del mod">
          <ac:chgData name="綿引 晴人" userId="85a22d17983ddae9" providerId="LiveId" clId="{8A8E28F0-461F-4AD5-8900-0491A1D43DAE}" dt="2023-02-14T04:33:04.673" v="396" actId="478"/>
          <ac:spMkLst>
            <pc:docMk/>
            <pc:sldMk cId="3206978323" sldId="257"/>
            <ac:spMk id="4" creationId="{FD37AF1B-47CB-CCD3-3791-E25065E25906}"/>
          </ac:spMkLst>
        </pc:spChg>
      </pc:sldChg>
      <pc:sldChg chg="modSp new del mod">
        <pc:chgData name="綿引 晴人" userId="85a22d17983ddae9" providerId="LiveId" clId="{8A8E28F0-461F-4AD5-8900-0491A1D43DAE}" dt="2023-02-14T13:07:28.569" v="1665" actId="47"/>
        <pc:sldMkLst>
          <pc:docMk/>
          <pc:sldMk cId="374726504" sldId="258"/>
        </pc:sldMkLst>
        <pc:spChg chg="mod">
          <ac:chgData name="綿引 晴人" userId="85a22d17983ddae9" providerId="LiveId" clId="{8A8E28F0-461F-4AD5-8900-0491A1D43DAE}" dt="2023-02-14T04:33:01.862" v="395" actId="20577"/>
          <ac:spMkLst>
            <pc:docMk/>
            <pc:sldMk cId="374726504" sldId="258"/>
            <ac:spMk id="2" creationId="{200ED609-BC00-6176-E844-654A0140F586}"/>
          </ac:spMkLst>
        </pc:spChg>
        <pc:spChg chg="mod">
          <ac:chgData name="綿引 晴人" userId="85a22d17983ddae9" providerId="LiveId" clId="{8A8E28F0-461F-4AD5-8900-0491A1D43DAE}" dt="2023-02-14T04:33:35.870" v="523" actId="20577"/>
          <ac:spMkLst>
            <pc:docMk/>
            <pc:sldMk cId="374726504" sldId="258"/>
            <ac:spMk id="3" creationId="{59EAB4ED-A229-C42C-6D68-AC7C30742288}"/>
          </ac:spMkLst>
        </pc:spChg>
      </pc:sldChg>
      <pc:sldChg chg="addSp modSp new mod setBg addCm modCm modNotesTx">
        <pc:chgData name="綿引 晴人" userId="85a22d17983ddae9" providerId="LiveId" clId="{8A8E28F0-461F-4AD5-8900-0491A1D43DAE}" dt="2023-02-14T13:35:44.645" v="3578" actId="20577"/>
        <pc:sldMkLst>
          <pc:docMk/>
          <pc:sldMk cId="3769968866" sldId="259"/>
        </pc:sldMkLst>
        <pc:spChg chg="mod">
          <ac:chgData name="綿引 晴人" userId="85a22d17983ddae9" providerId="LiveId" clId="{8A8E28F0-461F-4AD5-8900-0491A1D43DAE}" dt="2023-02-14T13:17:17.550" v="2301" actId="26606"/>
          <ac:spMkLst>
            <pc:docMk/>
            <pc:sldMk cId="3769968866" sldId="259"/>
            <ac:spMk id="2" creationId="{7753FA4A-7D03-DD99-7877-179506D73D17}"/>
          </ac:spMkLst>
        </pc:spChg>
        <pc:spChg chg="mod">
          <ac:chgData name="綿引 晴人" userId="85a22d17983ddae9" providerId="LiveId" clId="{8A8E28F0-461F-4AD5-8900-0491A1D43DAE}" dt="2023-02-14T13:17:47.393" v="2324" actId="20577"/>
          <ac:spMkLst>
            <pc:docMk/>
            <pc:sldMk cId="3769968866" sldId="259"/>
            <ac:spMk id="3" creationId="{FE46260A-8FB4-869D-4DAC-4001F9F66522}"/>
          </ac:spMkLst>
        </pc:spChg>
        <pc:spChg chg="add">
          <ac:chgData name="綿引 晴人" userId="85a22d17983ddae9" providerId="LiveId" clId="{8A8E28F0-461F-4AD5-8900-0491A1D43DAE}" dt="2023-02-14T13:17:17.550" v="2301" actId="26606"/>
          <ac:spMkLst>
            <pc:docMk/>
            <pc:sldMk cId="3769968866" sldId="259"/>
            <ac:spMk id="10" creationId="{2172A0AC-3DCE-4672-BCAF-28FEF91F6020}"/>
          </ac:spMkLst>
        </pc:spChg>
        <pc:spChg chg="add">
          <ac:chgData name="綿引 晴人" userId="85a22d17983ddae9" providerId="LiveId" clId="{8A8E28F0-461F-4AD5-8900-0491A1D43DAE}" dt="2023-02-14T13:17:17.550" v="2301" actId="26606"/>
          <ac:spMkLst>
            <pc:docMk/>
            <pc:sldMk cId="3769968866" sldId="259"/>
            <ac:spMk id="12" creationId="{AE6F1C77-EDC9-4C5F-8C1C-62DD46BDA3C3}"/>
          </ac:spMkLst>
        </pc:spChg>
        <pc:picChg chg="add mod ord">
          <ac:chgData name="綿引 晴人" userId="85a22d17983ddae9" providerId="LiveId" clId="{8A8E28F0-461F-4AD5-8900-0491A1D43DAE}" dt="2023-02-14T13:17:20.586" v="2303" actId="962"/>
          <ac:picMkLst>
            <pc:docMk/>
            <pc:sldMk cId="3769968866" sldId="259"/>
            <ac:picMk id="4" creationId="{993A4430-343F-AFF8-FB57-7B14C06B0F1A}"/>
          </ac:picMkLst>
        </pc:picChg>
        <pc:picChg chg="add mod">
          <ac:chgData name="綿引 晴人" userId="85a22d17983ddae9" providerId="LiveId" clId="{8A8E28F0-461F-4AD5-8900-0491A1D43DAE}" dt="2023-02-14T13:17:20.585" v="2302" actId="27614"/>
          <ac:picMkLst>
            <pc:docMk/>
            <pc:sldMk cId="3769968866" sldId="259"/>
            <ac:picMk id="5" creationId="{AF8C48A4-6BCD-5804-69A4-B4FEAD34E299}"/>
          </ac:picMkLst>
        </pc:picChg>
        <pc:extLst>
          <p:ext xmlns:p="http://schemas.openxmlformats.org/presentationml/2006/main" uri="{D6D511B9-2390-475A-947B-AFAB55BFBCF1}">
            <pc226:cmChg xmlns:pc226="http://schemas.microsoft.com/office/powerpoint/2022/06/main/command" chg="add mod">
              <pc226:chgData name="綿引 晴人" userId="85a22d17983ddae9" providerId="LiveId" clId="{8A8E28F0-461F-4AD5-8900-0491A1D43DAE}" dt="2023-02-14T13:17:47.393" v="2324" actId="20577"/>
              <pc2:cmMkLst xmlns:pc2="http://schemas.microsoft.com/office/powerpoint/2019/9/main/command">
                <pc:docMk/>
                <pc:sldMk cId="3769968866" sldId="259"/>
                <pc2:cmMk id="{DA3EDACB-8651-46B5-86CB-654A050B35B1}"/>
              </pc2:cmMkLst>
            </pc226:cmChg>
          </p:ext>
        </pc:extLst>
      </pc:sldChg>
      <pc:sldChg chg="addSp delSp modSp new mod addCm modCm modNotesTx">
        <pc:chgData name="綿引 晴人" userId="85a22d17983ddae9" providerId="LiveId" clId="{8A8E28F0-461F-4AD5-8900-0491A1D43DAE}" dt="2023-02-14T13:27:21.857" v="3329" actId="20577"/>
        <pc:sldMkLst>
          <pc:docMk/>
          <pc:sldMk cId="3821004672" sldId="260"/>
        </pc:sldMkLst>
        <pc:spChg chg="mod">
          <ac:chgData name="綿引 晴人" userId="85a22d17983ddae9" providerId="LiveId" clId="{8A8E28F0-461F-4AD5-8900-0491A1D43DAE}" dt="2023-02-14T12:51:13.966" v="650" actId="20577"/>
          <ac:spMkLst>
            <pc:docMk/>
            <pc:sldMk cId="3821004672" sldId="260"/>
            <ac:spMk id="2" creationId="{2CB1D5AE-31B7-37A6-FA63-D5F26704445B}"/>
          </ac:spMkLst>
        </pc:spChg>
        <pc:spChg chg="del">
          <ac:chgData name="綿引 晴人" userId="85a22d17983ddae9" providerId="LiveId" clId="{8A8E28F0-461F-4AD5-8900-0491A1D43DAE}" dt="2023-02-14T12:51:15.962" v="651"/>
          <ac:spMkLst>
            <pc:docMk/>
            <pc:sldMk cId="3821004672" sldId="260"/>
            <ac:spMk id="3" creationId="{E9C99DB2-DBAE-457B-E3E0-D6E373A077CA}"/>
          </ac:spMkLst>
        </pc:spChg>
        <pc:spChg chg="add mod">
          <ac:chgData name="綿引 晴人" userId="85a22d17983ddae9" providerId="LiveId" clId="{8A8E28F0-461F-4AD5-8900-0491A1D43DAE}" dt="2023-02-14T13:27:21.857" v="3329" actId="20577"/>
          <ac:spMkLst>
            <pc:docMk/>
            <pc:sldMk cId="3821004672" sldId="260"/>
            <ac:spMk id="7" creationId="{06FE60FC-6C32-BC86-B32D-7AB78A4B87DA}"/>
          </ac:spMkLst>
        </pc:spChg>
        <pc:picChg chg="add del mod">
          <ac:chgData name="綿引 晴人" userId="85a22d17983ddae9" providerId="LiveId" clId="{8A8E28F0-461F-4AD5-8900-0491A1D43DAE}" dt="2023-02-14T12:51:19.028" v="655" actId="478"/>
          <ac:picMkLst>
            <pc:docMk/>
            <pc:sldMk cId="3821004672" sldId="260"/>
            <ac:picMk id="5" creationId="{1E8B8DA8-B511-8943-FA42-0CEA2AAE10FB}"/>
          </ac:picMkLst>
        </pc:picChg>
        <pc:extLst>
          <p:ext xmlns:p="http://schemas.openxmlformats.org/presentationml/2006/main" uri="{D6D511B9-2390-475A-947B-AFAB55BFBCF1}">
            <pc226:cmChg xmlns:pc226="http://schemas.microsoft.com/office/powerpoint/2022/06/main/command" chg="add mod">
              <pc226:chgData name="綿引 晴人" userId="85a22d17983ddae9" providerId="LiveId" clId="{8A8E28F0-461F-4AD5-8900-0491A1D43DAE}" dt="2023-02-14T13:27:21.857" v="3329" actId="20577"/>
              <pc2:cmMkLst xmlns:pc2="http://schemas.microsoft.com/office/powerpoint/2019/9/main/command">
                <pc:docMk/>
                <pc:sldMk cId="3821004672" sldId="260"/>
                <pc2:cmMk id="{2BBF347A-A4B0-4D09-BD47-0C0DAEFFD859}"/>
              </pc2:cmMkLst>
            </pc226:cmChg>
          </p:ext>
        </pc:extLst>
      </pc:sldChg>
      <pc:sldChg chg="addSp delSp modSp new mod setBg modAnim">
        <pc:chgData name="綿引 晴人" userId="85a22d17983ddae9" providerId="LiveId" clId="{8A8E28F0-461F-4AD5-8900-0491A1D43DAE}" dt="2023-02-14T13:32:31.071" v="3438"/>
        <pc:sldMkLst>
          <pc:docMk/>
          <pc:sldMk cId="4087292391" sldId="261"/>
        </pc:sldMkLst>
        <pc:spChg chg="del">
          <ac:chgData name="綿引 晴人" userId="85a22d17983ddae9" providerId="LiveId" clId="{8A8E28F0-461F-4AD5-8900-0491A1D43DAE}" dt="2023-02-14T13:08:45.144" v="1752" actId="478"/>
          <ac:spMkLst>
            <pc:docMk/>
            <pc:sldMk cId="4087292391" sldId="261"/>
            <ac:spMk id="2" creationId="{CDAF6E82-797E-5D18-897C-DE62D8EC43A1}"/>
          </ac:spMkLst>
        </pc:spChg>
        <pc:spChg chg="del">
          <ac:chgData name="綿引 晴人" userId="85a22d17983ddae9" providerId="LiveId" clId="{8A8E28F0-461F-4AD5-8900-0491A1D43DAE}" dt="2023-02-14T13:08:19.892" v="1731"/>
          <ac:spMkLst>
            <pc:docMk/>
            <pc:sldMk cId="4087292391" sldId="261"/>
            <ac:spMk id="3" creationId="{A08ECA43-2792-7DB0-F68C-B30002CDDE83}"/>
          </ac:spMkLst>
        </pc:spChg>
        <pc:spChg chg="add del mod">
          <ac:chgData name="綿引 晴人" userId="85a22d17983ddae9" providerId="LiveId" clId="{8A8E28F0-461F-4AD5-8900-0491A1D43DAE}" dt="2023-02-14T13:08:42.904" v="1751" actId="478"/>
          <ac:spMkLst>
            <pc:docMk/>
            <pc:sldMk cId="4087292391" sldId="261"/>
            <ac:spMk id="13" creationId="{5EAA7574-B20C-23BF-F577-5CFE7B7EA663}"/>
          </ac:spMkLst>
        </pc:spChg>
        <pc:spChg chg="add del mod">
          <ac:chgData name="綿引 晴人" userId="85a22d17983ddae9" providerId="LiveId" clId="{8A8E28F0-461F-4AD5-8900-0491A1D43DAE}" dt="2023-02-14T13:09:11.194" v="1756"/>
          <ac:spMkLst>
            <pc:docMk/>
            <pc:sldMk cId="4087292391" sldId="261"/>
            <ac:spMk id="14" creationId="{087ABB60-3BD3-F5B7-0850-F04EEF6322E9}"/>
          </ac:spMkLst>
        </pc:spChg>
        <pc:spChg chg="add mod">
          <ac:chgData name="綿引 晴人" userId="85a22d17983ddae9" providerId="LiveId" clId="{8A8E28F0-461F-4AD5-8900-0491A1D43DAE}" dt="2023-02-14T13:32:20.184" v="3437" actId="207"/>
          <ac:spMkLst>
            <pc:docMk/>
            <pc:sldMk cId="4087292391" sldId="261"/>
            <ac:spMk id="15" creationId="{9DFA92E8-81E8-C31F-99A2-B764AA8846B7}"/>
          </ac:spMkLst>
        </pc:spChg>
        <pc:picChg chg="add del mod">
          <ac:chgData name="綿引 晴人" userId="85a22d17983ddae9" providerId="LiveId" clId="{8A8E28F0-461F-4AD5-8900-0491A1D43DAE}" dt="2023-02-14T13:08:30.929" v="1747" actId="478"/>
          <ac:picMkLst>
            <pc:docMk/>
            <pc:sldMk cId="4087292391" sldId="261"/>
            <ac:picMk id="5" creationId="{05A1A5D2-6066-A8A8-7351-489163AC27F2}"/>
          </ac:picMkLst>
        </pc:picChg>
        <pc:picChg chg="add del mod">
          <ac:chgData name="綿引 晴人" userId="85a22d17983ddae9" providerId="LiveId" clId="{8A8E28F0-461F-4AD5-8900-0491A1D43DAE}" dt="2023-02-14T13:08:24.012" v="1738" actId="478"/>
          <ac:picMkLst>
            <pc:docMk/>
            <pc:sldMk cId="4087292391" sldId="261"/>
            <ac:picMk id="7" creationId="{0EFE985D-E20B-EF5C-5AC5-92ECF3087762}"/>
          </ac:picMkLst>
        </pc:picChg>
        <pc:picChg chg="add mod ord">
          <ac:chgData name="綿引 晴人" userId="85a22d17983ddae9" providerId="LiveId" clId="{8A8E28F0-461F-4AD5-8900-0491A1D43DAE}" dt="2023-02-14T13:10:41.839" v="1889" actId="1076"/>
          <ac:picMkLst>
            <pc:docMk/>
            <pc:sldMk cId="4087292391" sldId="261"/>
            <ac:picMk id="9" creationId="{D1848DF3-6C93-0703-D3D4-65182CCBAE81}"/>
          </ac:picMkLst>
        </pc:picChg>
        <pc:picChg chg="add mod">
          <ac:chgData name="綿引 晴人" userId="85a22d17983ddae9" providerId="LiveId" clId="{8A8E28F0-461F-4AD5-8900-0491A1D43DAE}" dt="2023-02-14T13:10:31.541" v="1886" actId="1076"/>
          <ac:picMkLst>
            <pc:docMk/>
            <pc:sldMk cId="4087292391" sldId="261"/>
            <ac:picMk id="11" creationId="{3570762E-DFA9-DC8D-BC1C-A573F21D2EBC}"/>
          </ac:picMkLst>
        </pc:picChg>
      </pc:sldChg>
      <pc:sldChg chg="addSp delSp modSp new mod ord setBg setClrOvrMap addCm delCm modNotesTx">
        <pc:chgData name="綿引 晴人" userId="85a22d17983ddae9" providerId="LiveId" clId="{8A8E28F0-461F-4AD5-8900-0491A1D43DAE}" dt="2023-02-14T13:40:38.042" v="3847" actId="20577"/>
        <pc:sldMkLst>
          <pc:docMk/>
          <pc:sldMk cId="3486435819" sldId="262"/>
        </pc:sldMkLst>
        <pc:spChg chg="mod">
          <ac:chgData name="綿引 晴人" userId="85a22d17983ddae9" providerId="LiveId" clId="{8A8E28F0-461F-4AD5-8900-0491A1D43DAE}" dt="2023-02-14T13:20:51.034" v="2640" actId="26606"/>
          <ac:spMkLst>
            <pc:docMk/>
            <pc:sldMk cId="3486435819" sldId="262"/>
            <ac:spMk id="2" creationId="{1A6324CA-5C57-5905-2E7D-A0A14BBD8A36}"/>
          </ac:spMkLst>
        </pc:spChg>
        <pc:spChg chg="del mod">
          <ac:chgData name="綿引 晴人" userId="85a22d17983ddae9" providerId="LiveId" clId="{8A8E28F0-461F-4AD5-8900-0491A1D43DAE}" dt="2023-02-14T13:20:36.547" v="2636" actId="26606"/>
          <ac:spMkLst>
            <pc:docMk/>
            <pc:sldMk cId="3486435819" sldId="262"/>
            <ac:spMk id="3" creationId="{D15EEB57-1379-BCF4-EDCC-AE827694B86D}"/>
          </ac:spMkLst>
        </pc:spChg>
        <pc:spChg chg="add del">
          <ac:chgData name="綿引 晴人" userId="85a22d17983ddae9" providerId="LiveId" clId="{8A8E28F0-461F-4AD5-8900-0491A1D43DAE}" dt="2023-02-14T13:20:51.034" v="2640" actId="26606"/>
          <ac:spMkLst>
            <pc:docMk/>
            <pc:sldMk cId="3486435819" sldId="262"/>
            <ac:spMk id="10" creationId="{9228552E-C8B1-4A80-8448-0787CE0FC704}"/>
          </ac:spMkLst>
        </pc:spChg>
        <pc:spChg chg="add">
          <ac:chgData name="綿引 晴人" userId="85a22d17983ddae9" providerId="LiveId" clId="{8A8E28F0-461F-4AD5-8900-0491A1D43DAE}" dt="2023-02-14T13:20:51.034" v="2640" actId="26606"/>
          <ac:spMkLst>
            <pc:docMk/>
            <pc:sldMk cId="3486435819" sldId="262"/>
            <ac:spMk id="15" creationId="{CF62D2A7-8207-488C-9F46-316BA81A16C8}"/>
          </ac:spMkLst>
        </pc:spChg>
        <pc:graphicFrameChg chg="add mod ord modGraphic">
          <ac:chgData name="綿引 晴人" userId="85a22d17983ddae9" providerId="LiveId" clId="{8A8E28F0-461F-4AD5-8900-0491A1D43DAE}" dt="2023-02-14T13:24:50.394" v="3156"/>
          <ac:graphicFrameMkLst>
            <pc:docMk/>
            <pc:sldMk cId="3486435819" sldId="262"/>
            <ac:graphicFrameMk id="5" creationId="{E14EA3AD-1F5F-CE88-13E5-B07F3C29ABE9}"/>
          </ac:graphicFrameMkLst>
        </pc:graphicFrameChg>
        <pc:picChg chg="add mod">
          <ac:chgData name="綿引 晴人" userId="85a22d17983ddae9" providerId="LiveId" clId="{8A8E28F0-461F-4AD5-8900-0491A1D43DAE}" dt="2023-02-14T13:20:51.034" v="2640" actId="26606"/>
          <ac:picMkLst>
            <pc:docMk/>
            <pc:sldMk cId="3486435819" sldId="262"/>
            <ac:picMk id="6" creationId="{7A246BF9-D3ED-85EB-7D46-6F22E66FA6CE}"/>
          </ac:picMkLst>
        </pc:picChg>
        <pc:picChg chg="add mod">
          <ac:chgData name="綿引 晴人" userId="85a22d17983ddae9" providerId="LiveId" clId="{8A8E28F0-461F-4AD5-8900-0491A1D43DAE}" dt="2023-02-14T13:20:51.034" v="2640" actId="26606"/>
          <ac:picMkLst>
            <pc:docMk/>
            <pc:sldMk cId="3486435819" sldId="262"/>
            <ac:picMk id="7" creationId="{C3198311-1A1B-ACF2-5B8B-04DBA19098B2}"/>
          </ac:picMkLst>
        </pc:picChg>
        <pc:extLst>
          <p:ext xmlns:p="http://schemas.openxmlformats.org/presentationml/2006/main" uri="{D6D511B9-2390-475A-947B-AFAB55BFBCF1}">
            <pc226:cmChg xmlns:pc226="http://schemas.microsoft.com/office/powerpoint/2022/06/main/command" chg="add del">
              <pc226:chgData name="綿引 晴人" userId="85a22d17983ddae9" providerId="LiveId" clId="{8A8E28F0-461F-4AD5-8900-0491A1D43DAE}" dt="2023-02-14T13:25:06.787" v="3157"/>
              <pc2:cmMkLst xmlns:pc2="http://schemas.microsoft.com/office/powerpoint/2019/9/main/command">
                <pc:docMk/>
                <pc:sldMk cId="3486435819" sldId="262"/>
                <pc2:cmMk id="{F792D314-F3D2-4B41-9940-E5C6A2ED259C}"/>
              </pc2:cmMkLst>
            </pc226:cmChg>
          </p:ext>
        </pc:extLst>
      </pc:sldChg>
      <pc:sldChg chg="addSp modSp new mod setBg setClrOvrMap modNotesTx">
        <pc:chgData name="綿引 晴人" userId="85a22d17983ddae9" providerId="LiveId" clId="{8A8E28F0-461F-4AD5-8900-0491A1D43DAE}" dt="2023-02-14T13:23:02.172" v="2917" actId="20577"/>
        <pc:sldMkLst>
          <pc:docMk/>
          <pc:sldMk cId="596479826" sldId="263"/>
        </pc:sldMkLst>
        <pc:spChg chg="mod">
          <ac:chgData name="綿引 晴人" userId="85a22d17983ddae9" providerId="LiveId" clId="{8A8E28F0-461F-4AD5-8900-0491A1D43DAE}" dt="2023-02-14T13:20:29.026" v="2635" actId="26606"/>
          <ac:spMkLst>
            <pc:docMk/>
            <pc:sldMk cId="596479826" sldId="263"/>
            <ac:spMk id="2" creationId="{F0D3BAAD-EB92-34E4-5F5E-008CAFB235F5}"/>
          </ac:spMkLst>
        </pc:spChg>
        <pc:spChg chg="mod">
          <ac:chgData name="綿引 晴人" userId="85a22d17983ddae9" providerId="LiveId" clId="{8A8E28F0-461F-4AD5-8900-0491A1D43DAE}" dt="2023-02-14T13:20:29.026" v="2635" actId="26606"/>
          <ac:spMkLst>
            <pc:docMk/>
            <pc:sldMk cId="596479826" sldId="263"/>
            <ac:spMk id="3" creationId="{0B47C032-EF1A-4B3D-D167-80C86B1C0C9C}"/>
          </ac:spMkLst>
        </pc:spChg>
        <pc:spChg chg="add">
          <ac:chgData name="綿引 晴人" userId="85a22d17983ddae9" providerId="LiveId" clId="{8A8E28F0-461F-4AD5-8900-0491A1D43DAE}" dt="2023-02-14T13:20:29.026" v="2635" actId="26606"/>
          <ac:spMkLst>
            <pc:docMk/>
            <pc:sldMk cId="596479826" sldId="263"/>
            <ac:spMk id="10" creationId="{71B2258F-86CA-4D4D-8270-BC05FCDEBFB3}"/>
          </ac:spMkLst>
        </pc:spChg>
        <pc:picChg chg="add mod ord">
          <ac:chgData name="綿引 晴人" userId="85a22d17983ddae9" providerId="LiveId" clId="{8A8E28F0-461F-4AD5-8900-0491A1D43DAE}" dt="2023-02-14T13:21:33.744" v="2648" actId="1076"/>
          <ac:picMkLst>
            <pc:docMk/>
            <pc:sldMk cId="596479826" sldId="263"/>
            <ac:picMk id="5" creationId="{EF767FC0-F94F-67EA-E1DC-A65105EF58EE}"/>
          </ac:picMkLst>
        </pc:picChg>
      </pc:sldChg>
      <pc:sldChg chg="addSp delSp modSp new mod modNotesTx">
        <pc:chgData name="綿引 晴人" userId="85a22d17983ddae9" providerId="LiveId" clId="{8A8E28F0-461F-4AD5-8900-0491A1D43DAE}" dt="2023-02-14T13:38:03.821" v="3675" actId="20577"/>
        <pc:sldMkLst>
          <pc:docMk/>
          <pc:sldMk cId="421458727" sldId="264"/>
        </pc:sldMkLst>
        <pc:spChg chg="mod">
          <ac:chgData name="綿引 晴人" userId="85a22d17983ddae9" providerId="LiveId" clId="{8A8E28F0-461F-4AD5-8900-0491A1D43DAE}" dt="2023-02-14T13:23:53.162" v="3120" actId="20577"/>
          <ac:spMkLst>
            <pc:docMk/>
            <pc:sldMk cId="421458727" sldId="264"/>
            <ac:spMk id="2" creationId="{78B9BA1F-E6B9-16B7-F30F-410F80793A35}"/>
          </ac:spMkLst>
        </pc:spChg>
        <pc:spChg chg="del">
          <ac:chgData name="綿引 晴人" userId="85a22d17983ddae9" providerId="LiveId" clId="{8A8E28F0-461F-4AD5-8900-0491A1D43DAE}" dt="2023-02-14T13:22:06.711" v="2798"/>
          <ac:spMkLst>
            <pc:docMk/>
            <pc:sldMk cId="421458727" sldId="264"/>
            <ac:spMk id="3" creationId="{78713430-A5C7-196D-5150-3CE6FC10E8F7}"/>
          </ac:spMkLst>
        </pc:spChg>
        <pc:picChg chg="add mod">
          <ac:chgData name="綿引 晴人" userId="85a22d17983ddae9" providerId="LiveId" clId="{8A8E28F0-461F-4AD5-8900-0491A1D43DAE}" dt="2023-02-14T13:23:45.884" v="3109" actId="1076"/>
          <ac:picMkLst>
            <pc:docMk/>
            <pc:sldMk cId="421458727" sldId="264"/>
            <ac:picMk id="5" creationId="{851DC622-B310-568B-6582-23155A463BEC}"/>
          </ac:picMkLst>
        </pc:picChg>
      </pc:sldChg>
      <pc:sldChg chg="addSp delSp modSp new mod setBg setClrOvrMap">
        <pc:chgData name="綿引 晴人" userId="85a22d17983ddae9" providerId="LiveId" clId="{8A8E28F0-461F-4AD5-8900-0491A1D43DAE}" dt="2023-02-14T13:22:46.120" v="2865" actId="14100"/>
        <pc:sldMkLst>
          <pc:docMk/>
          <pc:sldMk cId="3481143694" sldId="265"/>
        </pc:sldMkLst>
        <pc:spChg chg="mod">
          <ac:chgData name="綿引 晴人" userId="85a22d17983ddae9" providerId="LiveId" clId="{8A8E28F0-461F-4AD5-8900-0491A1D43DAE}" dt="2023-02-14T13:22:41.982" v="2864" actId="20577"/>
          <ac:spMkLst>
            <pc:docMk/>
            <pc:sldMk cId="3481143694" sldId="265"/>
            <ac:spMk id="2" creationId="{794ED309-82B1-38B8-9480-DAE20A4D78AC}"/>
          </ac:spMkLst>
        </pc:spChg>
        <pc:spChg chg="del mod">
          <ac:chgData name="綿引 晴人" userId="85a22d17983ddae9" providerId="LiveId" clId="{8A8E28F0-461F-4AD5-8900-0491A1D43DAE}" dt="2023-02-14T13:22:33.675" v="2853"/>
          <ac:spMkLst>
            <pc:docMk/>
            <pc:sldMk cId="3481143694" sldId="265"/>
            <ac:spMk id="3" creationId="{905D553F-9CB2-F0B0-F685-70F0DC532704}"/>
          </ac:spMkLst>
        </pc:spChg>
        <pc:spChg chg="add">
          <ac:chgData name="綿引 晴人" userId="85a22d17983ddae9" providerId="LiveId" clId="{8A8E28F0-461F-4AD5-8900-0491A1D43DAE}" dt="2023-02-14T13:22:35.529" v="2856" actId="26606"/>
          <ac:spMkLst>
            <pc:docMk/>
            <pc:sldMk cId="3481143694" sldId="265"/>
            <ac:spMk id="10" creationId="{E49CC64F-7275-4E33-961B-0C5CDC439875}"/>
          </ac:spMkLst>
        </pc:spChg>
        <pc:picChg chg="add mod">
          <ac:chgData name="綿引 晴人" userId="85a22d17983ddae9" providerId="LiveId" clId="{8A8E28F0-461F-4AD5-8900-0491A1D43DAE}" dt="2023-02-14T13:22:46.120" v="2865" actId="14100"/>
          <ac:picMkLst>
            <pc:docMk/>
            <pc:sldMk cId="3481143694" sldId="265"/>
            <ac:picMk id="5" creationId="{0A4946F5-1679-5D9B-D7EB-90233CB5C524}"/>
          </ac:picMkLst>
        </pc:picChg>
      </pc:sldChg>
      <pc:sldChg chg="modSp new del mod">
        <pc:chgData name="綿引 晴人" userId="85a22d17983ddae9" providerId="LiveId" clId="{8A8E28F0-461F-4AD5-8900-0491A1D43DAE}" dt="2023-02-14T13:40:10.027" v="3712" actId="47"/>
        <pc:sldMkLst>
          <pc:docMk/>
          <pc:sldMk cId="1438204448" sldId="266"/>
        </pc:sldMkLst>
        <pc:spChg chg="mod">
          <ac:chgData name="綿引 晴人" userId="85a22d17983ddae9" providerId="LiveId" clId="{8A8E28F0-461F-4AD5-8900-0491A1D43DAE}" dt="2023-02-14T13:40:08.260" v="3711" actId="20577"/>
          <ac:spMkLst>
            <pc:docMk/>
            <pc:sldMk cId="1438204448" sldId="266"/>
            <ac:spMk id="2" creationId="{054AD60E-8491-1782-0C87-04E9A7792457}"/>
          </ac:spMkLst>
        </pc:spChg>
      </pc:sldChg>
    </pc:docChg>
  </pc:docChgLst>
</pc:chgInfo>
</file>

<file path=ppt/comments/modernComment_103_E0B528E2.xml><?xml version="1.0" encoding="utf-8"?>
<p188:cmLst xmlns:a="http://schemas.openxmlformats.org/drawingml/2006/main" xmlns:r="http://schemas.openxmlformats.org/officeDocument/2006/relationships" xmlns:p188="http://schemas.microsoft.com/office/powerpoint/2018/8/main">
  <p188:cm id="{DA3EDACB-8651-46B5-86CB-654A050B35B1}" authorId="{EC1E98BE-6328-2209-6E13-51C0C7E881E8}" created="2023-02-14T13:16:42.470">
    <ac:txMkLst xmlns:ac="http://schemas.microsoft.com/office/drawing/2013/main/command">
      <pc:docMk xmlns:pc="http://schemas.microsoft.com/office/powerpoint/2013/main/command"/>
      <pc:sldMk xmlns:pc="http://schemas.microsoft.com/office/powerpoint/2013/main/command" cId="3769968866" sldId="259"/>
      <ac:spMk id="3" creationId="{FE46260A-8FB4-869D-4DAC-4001F9F66522}"/>
      <ac:txMk cp="28" len="17">
        <ac:context len="46" hash="1385034756"/>
      </ac:txMk>
    </ac:txMkLst>
    <p188:pos x="6947263" y="1570718"/>
    <p188:txBody>
      <a:bodyPr/>
      <a:lstStyle/>
      <a:p>
        <a:r>
          <a:rPr lang="ja-JP" altLang="en-US"/>
          <a:t>温泉のスパイスは疲労なんよ</a:t>
        </a:r>
      </a:p>
    </p188:txBody>
  </p188:cm>
</p188:cmLst>
</file>

<file path=ppt/comments/modernComment_104_E3BFE780.xml><?xml version="1.0" encoding="utf-8"?>
<p188:cmLst xmlns:a="http://schemas.openxmlformats.org/drawingml/2006/main" xmlns:r="http://schemas.openxmlformats.org/officeDocument/2006/relationships" xmlns:p188="http://schemas.microsoft.com/office/powerpoint/2018/8/main">
  <p188:cm id="{2BBF347A-A4B0-4D09-BD47-0C0DAEFFD859}" authorId="{EC1E98BE-6328-2209-6E13-51C0C7E881E8}" created="2023-02-14T13:12:10.412">
    <ac:txMkLst xmlns:ac="http://schemas.microsoft.com/office/drawing/2013/main/command">
      <pc:docMk xmlns:pc="http://schemas.microsoft.com/office/powerpoint/2013/main/command"/>
      <pc:sldMk xmlns:pc="http://schemas.microsoft.com/office/powerpoint/2013/main/command" cId="3821004672" sldId="260"/>
      <ac:spMk id="7" creationId="{06FE60FC-6C32-BC86-B32D-7AB78A4B87DA}"/>
      <ac:txMk cp="30" len="9">
        <ac:context len="176" hash="1749443054"/>
      </ac:txMk>
    </ac:txMkLst>
    <p188:pos x="5266038" y="1016430"/>
    <p188:txBody>
      <a:bodyPr/>
      <a:lstStyle/>
      <a:p>
        <a:r>
          <a:rPr lang="ja-JP" altLang="en-US"/>
          <a:t>電話に気付かず爆睡
</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B69B1A-CF40-43EB-A2C3-60592E64CED3}"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79C1E7E9-7FE8-4E30-B1A0-FB917DCA2B44}">
      <dgm:prSet/>
      <dgm:spPr/>
      <dgm:t>
        <a:bodyPr/>
        <a:lstStyle/>
        <a:p>
          <a:pPr>
            <a:lnSpc>
              <a:spcPct val="100000"/>
            </a:lnSpc>
          </a:pPr>
          <a:r>
            <a:rPr kumimoji="1" lang="ja-JP" dirty="0"/>
            <a:t>話のネタ作りのコスパは</a:t>
          </a:r>
          <a:r>
            <a:rPr kumimoji="1" lang="ja-JP" altLang="en-US" dirty="0"/>
            <a:t>最悪</a:t>
          </a:r>
          <a:endParaRPr lang="en-US" dirty="0"/>
        </a:p>
      </dgm:t>
    </dgm:pt>
    <dgm:pt modelId="{0FCF7CEB-472E-43CD-8BBB-19ABB0BA0956}" type="parTrans" cxnId="{52C26C89-AA8A-427F-8C09-8C5057E195AB}">
      <dgm:prSet/>
      <dgm:spPr/>
      <dgm:t>
        <a:bodyPr/>
        <a:lstStyle/>
        <a:p>
          <a:endParaRPr lang="en-US"/>
        </a:p>
      </dgm:t>
    </dgm:pt>
    <dgm:pt modelId="{1D8C2819-C4B9-472C-B5BA-00613FB9602A}" type="sibTrans" cxnId="{52C26C89-AA8A-427F-8C09-8C5057E195AB}">
      <dgm:prSet/>
      <dgm:spPr/>
      <dgm:t>
        <a:bodyPr/>
        <a:lstStyle/>
        <a:p>
          <a:endParaRPr lang="en-US"/>
        </a:p>
      </dgm:t>
    </dgm:pt>
    <dgm:pt modelId="{3830A7F0-8FCF-44B1-AEB5-158AAB04391C}">
      <dgm:prSet/>
      <dgm:spPr/>
      <dgm:t>
        <a:bodyPr/>
        <a:lstStyle/>
        <a:p>
          <a:pPr>
            <a:lnSpc>
              <a:spcPct val="100000"/>
            </a:lnSpc>
          </a:pPr>
          <a:r>
            <a:rPr kumimoji="1" lang="ja-JP" dirty="0"/>
            <a:t>極限の疲労状態＋温泉＋ビールしか勝たん！！！</a:t>
          </a:r>
          <a:endParaRPr lang="en-US" dirty="0"/>
        </a:p>
      </dgm:t>
    </dgm:pt>
    <dgm:pt modelId="{67CF4AAD-8FFD-449E-865B-464015A14D6C}" type="parTrans" cxnId="{7AAFB3B2-257E-44FA-9B76-A2538AC55D51}">
      <dgm:prSet/>
      <dgm:spPr/>
      <dgm:t>
        <a:bodyPr/>
        <a:lstStyle/>
        <a:p>
          <a:endParaRPr kumimoji="1" lang="ja-JP" altLang="en-US"/>
        </a:p>
      </dgm:t>
    </dgm:pt>
    <dgm:pt modelId="{C3340101-2066-4B9F-8566-D441ED503DF3}" type="sibTrans" cxnId="{7AAFB3B2-257E-44FA-9B76-A2538AC55D51}">
      <dgm:prSet/>
      <dgm:spPr/>
      <dgm:t>
        <a:bodyPr/>
        <a:lstStyle/>
        <a:p>
          <a:endParaRPr kumimoji="1" lang="ja-JP" altLang="en-US"/>
        </a:p>
      </dgm:t>
    </dgm:pt>
    <dgm:pt modelId="{98F120FB-8F31-4A8A-97C1-1CA422D91327}" type="pres">
      <dgm:prSet presAssocID="{98B69B1A-CF40-43EB-A2C3-60592E64CED3}" presName="root" presStyleCnt="0">
        <dgm:presLayoutVars>
          <dgm:dir/>
          <dgm:resizeHandles val="exact"/>
        </dgm:presLayoutVars>
      </dgm:prSet>
      <dgm:spPr/>
    </dgm:pt>
    <dgm:pt modelId="{56D529B4-3C0E-446D-B047-4E8B43E3EB6F}" type="pres">
      <dgm:prSet presAssocID="{79C1E7E9-7FE8-4E30-B1A0-FB917DCA2B44}" presName="compNode" presStyleCnt="0"/>
      <dgm:spPr/>
    </dgm:pt>
    <dgm:pt modelId="{5441ACDB-3F4B-494E-8E58-D74B86C50773}" type="pres">
      <dgm:prSet presAssocID="{79C1E7E9-7FE8-4E30-B1A0-FB917DCA2B44}" presName="bgRect" presStyleLbl="bgShp" presStyleIdx="0" presStyleCnt="2"/>
      <dgm:spPr/>
    </dgm:pt>
    <dgm:pt modelId="{D7380DAE-908C-4033-980E-A57083FBB334}" type="pres">
      <dgm:prSet presAssocID="{79C1E7E9-7FE8-4E30-B1A0-FB917DCA2B4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サイクリング"/>
        </a:ext>
      </dgm:extLst>
    </dgm:pt>
    <dgm:pt modelId="{E30DBED3-F7A5-4549-A7FD-01366D879F1B}" type="pres">
      <dgm:prSet presAssocID="{79C1E7E9-7FE8-4E30-B1A0-FB917DCA2B44}" presName="spaceRect" presStyleCnt="0"/>
      <dgm:spPr/>
    </dgm:pt>
    <dgm:pt modelId="{3023C21A-19B7-4E01-B53E-F88A04B85952}" type="pres">
      <dgm:prSet presAssocID="{79C1E7E9-7FE8-4E30-B1A0-FB917DCA2B44}" presName="parTx" presStyleLbl="revTx" presStyleIdx="0" presStyleCnt="2" custScaleX="116647">
        <dgm:presLayoutVars>
          <dgm:chMax val="0"/>
          <dgm:chPref val="0"/>
        </dgm:presLayoutVars>
      </dgm:prSet>
      <dgm:spPr/>
    </dgm:pt>
    <dgm:pt modelId="{45F7CE21-0056-483A-896E-DA2F5CC88BE7}" type="pres">
      <dgm:prSet presAssocID="{1D8C2819-C4B9-472C-B5BA-00613FB9602A}" presName="sibTrans" presStyleCnt="0"/>
      <dgm:spPr/>
    </dgm:pt>
    <dgm:pt modelId="{964F6091-522F-4582-ABC2-23D7D0D2E453}" type="pres">
      <dgm:prSet presAssocID="{3830A7F0-8FCF-44B1-AEB5-158AAB04391C}" presName="compNode" presStyleCnt="0"/>
      <dgm:spPr/>
    </dgm:pt>
    <dgm:pt modelId="{45DD3FBD-2151-45BD-A36D-EBE5D5733DC2}" type="pres">
      <dgm:prSet presAssocID="{3830A7F0-8FCF-44B1-AEB5-158AAB04391C}" presName="bgRect" presStyleLbl="bgShp" presStyleIdx="1" presStyleCnt="2"/>
      <dgm:spPr/>
    </dgm:pt>
    <dgm:pt modelId="{CC4F63D1-FCCC-4E07-882E-D546FDC3445D}" type="pres">
      <dgm:prSet presAssocID="{3830A7F0-8FCF-44B1-AEB5-158AAB04391C}"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2043E3F7-ECB8-43BD-91E8-9A93077EA93E}" type="pres">
      <dgm:prSet presAssocID="{3830A7F0-8FCF-44B1-AEB5-158AAB04391C}" presName="spaceRect" presStyleCnt="0"/>
      <dgm:spPr/>
    </dgm:pt>
    <dgm:pt modelId="{0EB1786A-94FD-497D-8D15-6D38D8B02831}" type="pres">
      <dgm:prSet presAssocID="{3830A7F0-8FCF-44B1-AEB5-158AAB04391C}" presName="parTx" presStyleLbl="revTx" presStyleIdx="1" presStyleCnt="2">
        <dgm:presLayoutVars>
          <dgm:chMax val="0"/>
          <dgm:chPref val="0"/>
        </dgm:presLayoutVars>
      </dgm:prSet>
      <dgm:spPr/>
    </dgm:pt>
  </dgm:ptLst>
  <dgm:cxnLst>
    <dgm:cxn modelId="{52C26C89-AA8A-427F-8C09-8C5057E195AB}" srcId="{98B69B1A-CF40-43EB-A2C3-60592E64CED3}" destId="{79C1E7E9-7FE8-4E30-B1A0-FB917DCA2B44}" srcOrd="0" destOrd="0" parTransId="{0FCF7CEB-472E-43CD-8BBB-19ABB0BA0956}" sibTransId="{1D8C2819-C4B9-472C-B5BA-00613FB9602A}"/>
    <dgm:cxn modelId="{7AAFB3B2-257E-44FA-9B76-A2538AC55D51}" srcId="{98B69B1A-CF40-43EB-A2C3-60592E64CED3}" destId="{3830A7F0-8FCF-44B1-AEB5-158AAB04391C}" srcOrd="1" destOrd="0" parTransId="{67CF4AAD-8FFD-449E-865B-464015A14D6C}" sibTransId="{C3340101-2066-4B9F-8566-D441ED503DF3}"/>
    <dgm:cxn modelId="{B1BEA7BD-45BC-415E-A67C-B17BD3DC2E1E}" type="presOf" srcId="{98B69B1A-CF40-43EB-A2C3-60592E64CED3}" destId="{98F120FB-8F31-4A8A-97C1-1CA422D91327}" srcOrd="0" destOrd="0" presId="urn:microsoft.com/office/officeart/2018/2/layout/IconVerticalSolidList"/>
    <dgm:cxn modelId="{86D4DDBE-EE92-400F-A9E8-9D87694FD71E}" type="presOf" srcId="{3830A7F0-8FCF-44B1-AEB5-158AAB04391C}" destId="{0EB1786A-94FD-497D-8D15-6D38D8B02831}" srcOrd="0" destOrd="0" presId="urn:microsoft.com/office/officeart/2018/2/layout/IconVerticalSolidList"/>
    <dgm:cxn modelId="{ED5C5AF5-9A63-41AF-84A1-A55515652274}" type="presOf" srcId="{79C1E7E9-7FE8-4E30-B1A0-FB917DCA2B44}" destId="{3023C21A-19B7-4E01-B53E-F88A04B85952}" srcOrd="0" destOrd="0" presId="urn:microsoft.com/office/officeart/2018/2/layout/IconVerticalSolidList"/>
    <dgm:cxn modelId="{84E238C6-3F00-479C-A7DB-6322EEEBF709}" type="presParOf" srcId="{98F120FB-8F31-4A8A-97C1-1CA422D91327}" destId="{56D529B4-3C0E-446D-B047-4E8B43E3EB6F}" srcOrd="0" destOrd="0" presId="urn:microsoft.com/office/officeart/2018/2/layout/IconVerticalSolidList"/>
    <dgm:cxn modelId="{AB1A5C71-0D91-4DD2-8904-F44649452C15}" type="presParOf" srcId="{56D529B4-3C0E-446D-B047-4E8B43E3EB6F}" destId="{5441ACDB-3F4B-494E-8E58-D74B86C50773}" srcOrd="0" destOrd="0" presId="urn:microsoft.com/office/officeart/2018/2/layout/IconVerticalSolidList"/>
    <dgm:cxn modelId="{B32A1FEB-907F-4BD7-B9F6-9458E9DCBC0D}" type="presParOf" srcId="{56D529B4-3C0E-446D-B047-4E8B43E3EB6F}" destId="{D7380DAE-908C-4033-980E-A57083FBB334}" srcOrd="1" destOrd="0" presId="urn:microsoft.com/office/officeart/2018/2/layout/IconVerticalSolidList"/>
    <dgm:cxn modelId="{E14D43C9-94AC-4560-9030-6501748D1FB0}" type="presParOf" srcId="{56D529B4-3C0E-446D-B047-4E8B43E3EB6F}" destId="{E30DBED3-F7A5-4549-A7FD-01366D879F1B}" srcOrd="2" destOrd="0" presId="urn:microsoft.com/office/officeart/2018/2/layout/IconVerticalSolidList"/>
    <dgm:cxn modelId="{E17AA11E-DA0E-4AC7-B215-6BF856A2F3B9}" type="presParOf" srcId="{56D529B4-3C0E-446D-B047-4E8B43E3EB6F}" destId="{3023C21A-19B7-4E01-B53E-F88A04B85952}" srcOrd="3" destOrd="0" presId="urn:microsoft.com/office/officeart/2018/2/layout/IconVerticalSolidList"/>
    <dgm:cxn modelId="{DC2DD622-B05F-42B7-B4D7-0525E9287679}" type="presParOf" srcId="{98F120FB-8F31-4A8A-97C1-1CA422D91327}" destId="{45F7CE21-0056-483A-896E-DA2F5CC88BE7}" srcOrd="1" destOrd="0" presId="urn:microsoft.com/office/officeart/2018/2/layout/IconVerticalSolidList"/>
    <dgm:cxn modelId="{BDD9A9EB-9668-48DB-B289-AAE3237B92F1}" type="presParOf" srcId="{98F120FB-8F31-4A8A-97C1-1CA422D91327}" destId="{964F6091-522F-4582-ABC2-23D7D0D2E453}" srcOrd="2" destOrd="0" presId="urn:microsoft.com/office/officeart/2018/2/layout/IconVerticalSolidList"/>
    <dgm:cxn modelId="{D0F5765A-4CB2-4D85-8DCB-A0EC6C6A8F13}" type="presParOf" srcId="{964F6091-522F-4582-ABC2-23D7D0D2E453}" destId="{45DD3FBD-2151-45BD-A36D-EBE5D5733DC2}" srcOrd="0" destOrd="0" presId="urn:microsoft.com/office/officeart/2018/2/layout/IconVerticalSolidList"/>
    <dgm:cxn modelId="{CDA01A4A-C5C6-49B4-88A4-06412B1FF8DC}" type="presParOf" srcId="{964F6091-522F-4582-ABC2-23D7D0D2E453}" destId="{CC4F63D1-FCCC-4E07-882E-D546FDC3445D}" srcOrd="1" destOrd="0" presId="urn:microsoft.com/office/officeart/2018/2/layout/IconVerticalSolidList"/>
    <dgm:cxn modelId="{BE9C93E4-EDAA-460A-AE1F-737B7C613D7B}" type="presParOf" srcId="{964F6091-522F-4582-ABC2-23D7D0D2E453}" destId="{2043E3F7-ECB8-43BD-91E8-9A93077EA93E}" srcOrd="2" destOrd="0" presId="urn:microsoft.com/office/officeart/2018/2/layout/IconVerticalSolidList"/>
    <dgm:cxn modelId="{B68B854C-7BC7-48E1-82D8-ACC00A6240C2}" type="presParOf" srcId="{964F6091-522F-4582-ABC2-23D7D0D2E453}" destId="{0EB1786A-94FD-497D-8D15-6D38D8B02831}"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41ACDB-3F4B-494E-8E58-D74B86C50773}">
      <dsp:nvSpPr>
        <dsp:cNvPr id="0" name=""/>
        <dsp:cNvSpPr/>
      </dsp:nvSpPr>
      <dsp:spPr>
        <a:xfrm>
          <a:off x="-175852" y="796272"/>
          <a:ext cx="5945827" cy="14525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380DAE-908C-4033-980E-A57083FBB334}">
      <dsp:nvSpPr>
        <dsp:cNvPr id="0" name=""/>
        <dsp:cNvSpPr/>
      </dsp:nvSpPr>
      <dsp:spPr>
        <a:xfrm>
          <a:off x="263541" y="1123093"/>
          <a:ext cx="798896" cy="7988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23C21A-19B7-4E01-B53E-F88A04B85952}">
      <dsp:nvSpPr>
        <dsp:cNvPr id="0" name=""/>
        <dsp:cNvSpPr/>
      </dsp:nvSpPr>
      <dsp:spPr>
        <a:xfrm>
          <a:off x="1146845" y="796272"/>
          <a:ext cx="4974833" cy="1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27" tIns="153727" rIns="153727" bIns="153727" numCol="1" spcCol="1270" anchor="ctr" anchorCtr="0">
          <a:noAutofit/>
        </a:bodyPr>
        <a:lstStyle/>
        <a:p>
          <a:pPr marL="0" lvl="0" indent="0" algn="l" defTabSz="1111250">
            <a:lnSpc>
              <a:spcPct val="100000"/>
            </a:lnSpc>
            <a:spcBef>
              <a:spcPct val="0"/>
            </a:spcBef>
            <a:spcAft>
              <a:spcPct val="35000"/>
            </a:spcAft>
            <a:buNone/>
          </a:pPr>
          <a:r>
            <a:rPr kumimoji="1" lang="ja-JP" sz="2500" kern="1200" dirty="0"/>
            <a:t>話のネタ作りのコスパは</a:t>
          </a:r>
          <a:r>
            <a:rPr kumimoji="1" lang="ja-JP" altLang="en-US" sz="2500" kern="1200" dirty="0"/>
            <a:t>最悪</a:t>
          </a:r>
          <a:endParaRPr lang="en-US" sz="2500" kern="1200" dirty="0"/>
        </a:p>
      </dsp:txBody>
      <dsp:txXfrm>
        <a:off x="1146845" y="796272"/>
        <a:ext cx="4974833" cy="1452539"/>
      </dsp:txXfrm>
    </dsp:sp>
    <dsp:sp modelId="{45DD3FBD-2151-45BD-A36D-EBE5D5733DC2}">
      <dsp:nvSpPr>
        <dsp:cNvPr id="0" name=""/>
        <dsp:cNvSpPr/>
      </dsp:nvSpPr>
      <dsp:spPr>
        <a:xfrm>
          <a:off x="-175852" y="2611946"/>
          <a:ext cx="5945827" cy="14525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4F63D1-FCCC-4E07-882E-D546FDC3445D}">
      <dsp:nvSpPr>
        <dsp:cNvPr id="0" name=""/>
        <dsp:cNvSpPr/>
      </dsp:nvSpPr>
      <dsp:spPr>
        <a:xfrm>
          <a:off x="263541" y="2938767"/>
          <a:ext cx="798896" cy="798896"/>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1786A-94FD-497D-8D15-6D38D8B02831}">
      <dsp:nvSpPr>
        <dsp:cNvPr id="0" name=""/>
        <dsp:cNvSpPr/>
      </dsp:nvSpPr>
      <dsp:spPr>
        <a:xfrm>
          <a:off x="1501831" y="2611946"/>
          <a:ext cx="4264862" cy="1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27" tIns="153727" rIns="153727" bIns="153727" numCol="1" spcCol="1270" anchor="ctr" anchorCtr="0">
          <a:noAutofit/>
        </a:bodyPr>
        <a:lstStyle/>
        <a:p>
          <a:pPr marL="0" lvl="0" indent="0" algn="l" defTabSz="1111250">
            <a:lnSpc>
              <a:spcPct val="100000"/>
            </a:lnSpc>
            <a:spcBef>
              <a:spcPct val="0"/>
            </a:spcBef>
            <a:spcAft>
              <a:spcPct val="35000"/>
            </a:spcAft>
            <a:buNone/>
          </a:pPr>
          <a:r>
            <a:rPr kumimoji="1" lang="ja-JP" sz="2500" kern="1200" dirty="0"/>
            <a:t>極限の疲労状態＋温泉＋ビールしか勝たん！！！</a:t>
          </a:r>
          <a:endParaRPr lang="en-US" sz="2500" kern="1200" dirty="0"/>
        </a:p>
      </dsp:txBody>
      <dsp:txXfrm>
        <a:off x="1501831" y="2611946"/>
        <a:ext cx="4264862" cy="14525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420C43-D50D-4910-AA02-347C266B825F}" type="datetimeFigureOut">
              <a:rPr kumimoji="1" lang="ja-JP" altLang="en-US" smtClean="0"/>
              <a:t>2023/2/14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F1CF95-D717-4743-9671-356854A0FB4B}" type="slidenum">
              <a:rPr kumimoji="1" lang="ja-JP" altLang="en-US" smtClean="0"/>
              <a:t>‹#›</a:t>
            </a:fld>
            <a:endParaRPr kumimoji="1" lang="ja-JP" altLang="en-US"/>
          </a:p>
        </p:txBody>
      </p:sp>
    </p:spTree>
    <p:extLst>
      <p:ext uri="{BB962C8B-B14F-4D97-AF65-F5344CB8AC3E}">
        <p14:creationId xmlns:p14="http://schemas.microsoft.com/office/powerpoint/2010/main" val="35545873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なんだ、ただの旅行記か</a:t>
            </a:r>
            <a:endParaRPr kumimoji="1" lang="en-US" altLang="ja-JP" dirty="0"/>
          </a:p>
          <a:p>
            <a:r>
              <a:rPr lang="ja-JP" altLang="en-US" dirty="0"/>
              <a:t>まあイベントとしては江の島に行っただけです</a:t>
            </a:r>
            <a:endParaRPr kumimoji="1" lang="en-US" altLang="ja-JP" dirty="0"/>
          </a:p>
          <a:p>
            <a:r>
              <a:rPr kumimoji="1" lang="ja-JP" altLang="en-US" dirty="0"/>
              <a:t>水族館好きって言ってたし水族館行ったんやろな</a:t>
            </a:r>
            <a:endParaRPr kumimoji="1" lang="en-US" altLang="ja-JP" dirty="0"/>
          </a:p>
          <a:p>
            <a:r>
              <a:rPr lang="ja-JP" altLang="en-US" dirty="0"/>
              <a:t>めっちゃとんび飛んでた</a:t>
            </a:r>
            <a:endParaRPr lang="en-US" altLang="ja-JP" dirty="0"/>
          </a:p>
          <a:p>
            <a:r>
              <a:rPr kumimoji="1" lang="ja-JP" altLang="en-US" dirty="0"/>
              <a:t>トンビに亀パン盗まれた</a:t>
            </a:r>
            <a:endParaRPr kumimoji="1" lang="en-US" altLang="ja-JP" dirty="0"/>
          </a:p>
          <a:p>
            <a:r>
              <a:rPr kumimoji="1" lang="ja-JP" altLang="en-US" dirty="0"/>
              <a:t>このシャツは後日強風でどっか飛ばされました。泣いてます。</a:t>
            </a:r>
            <a:endParaRPr kumimoji="1" lang="en-US" altLang="ja-JP" dirty="0"/>
          </a:p>
          <a:p>
            <a:pPr marL="0" indent="0">
              <a:buNone/>
            </a:pPr>
            <a:r>
              <a:rPr kumimoji="1" lang="en-US" altLang="ja-JP" sz="1100" dirty="0"/>
              <a:t>(</a:t>
            </a:r>
            <a:r>
              <a:rPr kumimoji="1" lang="ja-JP" altLang="en-US" sz="1100" dirty="0"/>
              <a:t>参考</a:t>
            </a:r>
            <a:r>
              <a:rPr kumimoji="1" lang="en-US" altLang="ja-JP" sz="1100" dirty="0"/>
              <a:t>. https://www.youtube.com/watch?v=dbTavyCmSjQ)</a:t>
            </a:r>
          </a:p>
          <a:p>
            <a:endParaRPr kumimoji="1" lang="ja-JP" altLang="en-US" dirty="0"/>
          </a:p>
        </p:txBody>
      </p:sp>
      <p:sp>
        <p:nvSpPr>
          <p:cNvPr id="4" name="スライド番号プレースホルダー 3"/>
          <p:cNvSpPr>
            <a:spLocks noGrp="1"/>
          </p:cNvSpPr>
          <p:nvPr>
            <p:ph type="sldNum" sz="quarter" idx="5"/>
          </p:nvPr>
        </p:nvSpPr>
        <p:spPr/>
        <p:txBody>
          <a:bodyPr/>
          <a:lstStyle/>
          <a:p>
            <a:fld id="{80F1CF95-D717-4743-9671-356854A0FB4B}" type="slidenum">
              <a:rPr kumimoji="1" lang="ja-JP" altLang="en-US" smtClean="0"/>
              <a:t>1</a:t>
            </a:fld>
            <a:endParaRPr kumimoji="1" lang="ja-JP" altLang="en-US"/>
          </a:p>
        </p:txBody>
      </p:sp>
    </p:spTree>
    <p:extLst>
      <p:ext uri="{BB962C8B-B14F-4D97-AF65-F5344CB8AC3E}">
        <p14:creationId xmlns:p14="http://schemas.microsoft.com/office/powerpoint/2010/main" val="2400289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ここでビジホでも取ってたら世界は変わってた</a:t>
            </a:r>
          </a:p>
        </p:txBody>
      </p:sp>
      <p:sp>
        <p:nvSpPr>
          <p:cNvPr id="4" name="スライド番号プレースホルダー 3"/>
          <p:cNvSpPr>
            <a:spLocks noGrp="1"/>
          </p:cNvSpPr>
          <p:nvPr>
            <p:ph type="sldNum" sz="quarter" idx="5"/>
          </p:nvPr>
        </p:nvSpPr>
        <p:spPr/>
        <p:txBody>
          <a:bodyPr/>
          <a:lstStyle/>
          <a:p>
            <a:fld id="{80F1CF95-D717-4743-9671-356854A0FB4B}" type="slidenum">
              <a:rPr kumimoji="1" lang="ja-JP" altLang="en-US" smtClean="0"/>
              <a:t>3</a:t>
            </a:fld>
            <a:endParaRPr kumimoji="1" lang="ja-JP" altLang="en-US"/>
          </a:p>
        </p:txBody>
      </p:sp>
    </p:spTree>
    <p:extLst>
      <p:ext uri="{BB962C8B-B14F-4D97-AF65-F5344CB8AC3E}">
        <p14:creationId xmlns:p14="http://schemas.microsoft.com/office/powerpoint/2010/main" val="2713797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目にした瞬間の何か失った感じがやばい。</a:t>
            </a:r>
          </a:p>
        </p:txBody>
      </p:sp>
      <p:sp>
        <p:nvSpPr>
          <p:cNvPr id="4" name="スライド番号プレースホルダー 3"/>
          <p:cNvSpPr>
            <a:spLocks noGrp="1"/>
          </p:cNvSpPr>
          <p:nvPr>
            <p:ph type="sldNum" sz="quarter" idx="5"/>
          </p:nvPr>
        </p:nvSpPr>
        <p:spPr/>
        <p:txBody>
          <a:bodyPr/>
          <a:lstStyle/>
          <a:p>
            <a:fld id="{80F1CF95-D717-4743-9671-356854A0FB4B}" type="slidenum">
              <a:rPr kumimoji="1" lang="ja-JP" altLang="en-US" smtClean="0"/>
              <a:t>4</a:t>
            </a:fld>
            <a:endParaRPr kumimoji="1" lang="ja-JP" altLang="en-US"/>
          </a:p>
        </p:txBody>
      </p:sp>
    </p:spTree>
    <p:extLst>
      <p:ext uri="{BB962C8B-B14F-4D97-AF65-F5344CB8AC3E}">
        <p14:creationId xmlns:p14="http://schemas.microsoft.com/office/powerpoint/2010/main" val="1588828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今まで、海がありますよの片りんも見せなかったのに、道を抜けたその瞬間、海が表れる神秘。視界が開けた感じがした。ここは達成感だった。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0F1CF95-D717-4743-9671-356854A0FB4B}" type="slidenum">
              <a:rPr kumimoji="1" lang="ja-JP" altLang="en-US" smtClean="0"/>
              <a:t>6</a:t>
            </a:fld>
            <a:endParaRPr kumimoji="1" lang="ja-JP" altLang="en-US"/>
          </a:p>
        </p:txBody>
      </p:sp>
    </p:spTree>
    <p:extLst>
      <p:ext uri="{BB962C8B-B14F-4D97-AF65-F5344CB8AC3E}">
        <p14:creationId xmlns:p14="http://schemas.microsoft.com/office/powerpoint/2010/main" val="959085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逆に</a:t>
            </a:r>
            <a:r>
              <a:rPr kumimoji="1" lang="en-US" altLang="ja-JP" dirty="0"/>
              <a:t>70km</a:t>
            </a:r>
            <a:r>
              <a:rPr kumimoji="1" lang="ja-JP" altLang="en-US" dirty="0"/>
              <a:t>歩かないと壊れない</a:t>
            </a:r>
            <a:r>
              <a:rPr kumimoji="1" lang="en-US" altLang="ja-JP" dirty="0"/>
              <a:t>GU</a:t>
            </a:r>
            <a:r>
              <a:rPr kumimoji="1" lang="ja-JP" altLang="en-US" dirty="0"/>
              <a:t>のベルトはすごすぎます。</a:t>
            </a:r>
            <a:endParaRPr kumimoji="1" lang="en-US" altLang="ja-JP" dirty="0"/>
          </a:p>
          <a:p>
            <a:r>
              <a:rPr kumimoji="1" lang="ja-JP" altLang="en-US" dirty="0"/>
              <a:t>歩くと足の裏が痛むが、行くって決めたので。後半の</a:t>
            </a:r>
            <a:r>
              <a:rPr kumimoji="1" lang="en-US" altLang="ja-JP" dirty="0"/>
              <a:t>30km</a:t>
            </a:r>
            <a:r>
              <a:rPr kumimoji="1" lang="ja-JP" altLang="en-US" dirty="0"/>
              <a:t>くらいは根性</a:t>
            </a:r>
          </a:p>
        </p:txBody>
      </p:sp>
      <p:sp>
        <p:nvSpPr>
          <p:cNvPr id="4" name="スライド番号プレースホルダー 3"/>
          <p:cNvSpPr>
            <a:spLocks noGrp="1"/>
          </p:cNvSpPr>
          <p:nvPr>
            <p:ph type="sldNum" sz="quarter" idx="5"/>
          </p:nvPr>
        </p:nvSpPr>
        <p:spPr/>
        <p:txBody>
          <a:bodyPr/>
          <a:lstStyle/>
          <a:p>
            <a:fld id="{80F1CF95-D717-4743-9671-356854A0FB4B}" type="slidenum">
              <a:rPr kumimoji="1" lang="ja-JP" altLang="en-US" smtClean="0"/>
              <a:t>7</a:t>
            </a:fld>
            <a:endParaRPr kumimoji="1" lang="ja-JP" altLang="en-US"/>
          </a:p>
        </p:txBody>
      </p:sp>
    </p:spTree>
    <p:extLst>
      <p:ext uri="{BB962C8B-B14F-4D97-AF65-F5344CB8AC3E}">
        <p14:creationId xmlns:p14="http://schemas.microsoft.com/office/powerpoint/2010/main" val="3764453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800" dirty="0">
                <a:effectLst/>
                <a:latin typeface="Meiryo UI" panose="020B0604030504040204" pitchFamily="50" charset="-128"/>
                <a:ea typeface="Meiryo UI" panose="020B0604030504040204" pitchFamily="50" charset="-128"/>
              </a:rPr>
              <a:t>「スタント立てて」のことスタンドアップっていう自転車屋くらいしかマジでない。なんやあの爺さん、、、</a:t>
            </a:r>
            <a:endParaRPr lang="en-US" altLang="ja-JP" sz="1800" dirty="0">
              <a:effectLst/>
              <a:latin typeface="Meiryo UI" panose="020B0604030504040204" pitchFamily="50" charset="-128"/>
              <a:ea typeface="Meiryo UI" panose="020B0604030504040204" pitchFamily="50" charset="-128"/>
            </a:endParaRPr>
          </a:p>
          <a:p>
            <a:r>
              <a:rPr kumimoji="1" lang="ja-JP" altLang="en-US" sz="1800">
                <a:effectLst/>
                <a:latin typeface="Meiryo UI" panose="020B0604030504040204" pitchFamily="50" charset="-128"/>
                <a:ea typeface="Meiryo UI" panose="020B0604030504040204" pitchFamily="50" charset="-128"/>
              </a:rPr>
              <a:t>皆さんも、ネタ作りが下かったら一人でなくて複数人で思い出でも共有しましょう。</a:t>
            </a:r>
            <a:endParaRPr kumimoji="1" lang="ja-JP" altLang="en-US" dirty="0"/>
          </a:p>
        </p:txBody>
      </p:sp>
      <p:sp>
        <p:nvSpPr>
          <p:cNvPr id="4" name="スライド番号プレースホルダー 3"/>
          <p:cNvSpPr>
            <a:spLocks noGrp="1"/>
          </p:cNvSpPr>
          <p:nvPr>
            <p:ph type="sldNum" sz="quarter" idx="5"/>
          </p:nvPr>
        </p:nvSpPr>
        <p:spPr/>
        <p:txBody>
          <a:bodyPr/>
          <a:lstStyle/>
          <a:p>
            <a:fld id="{80F1CF95-D717-4743-9671-356854A0FB4B}" type="slidenum">
              <a:rPr kumimoji="1" lang="ja-JP" altLang="en-US" smtClean="0"/>
              <a:t>8</a:t>
            </a:fld>
            <a:endParaRPr kumimoji="1" lang="ja-JP" altLang="en-US"/>
          </a:p>
        </p:txBody>
      </p:sp>
    </p:spTree>
    <p:extLst>
      <p:ext uri="{BB962C8B-B14F-4D97-AF65-F5344CB8AC3E}">
        <p14:creationId xmlns:p14="http://schemas.microsoft.com/office/powerpoint/2010/main" val="1170867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2C172C-67CA-F48D-F7F0-F59056268E3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1A4E26A-4F6B-1103-666F-1A91833DCF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649D725-C579-707C-ADD7-43328751FA3E}"/>
              </a:ext>
            </a:extLst>
          </p:cNvPr>
          <p:cNvSpPr>
            <a:spLocks noGrp="1"/>
          </p:cNvSpPr>
          <p:nvPr>
            <p:ph type="dt" sz="half" idx="10"/>
          </p:nvPr>
        </p:nvSpPr>
        <p:spPr/>
        <p:txBody>
          <a:bodyPr/>
          <a:lstStyle/>
          <a:p>
            <a:fld id="{4633B248-8425-4C0C-8F6F-350095B8B706}" type="datetimeFigureOut">
              <a:rPr kumimoji="1" lang="ja-JP" altLang="en-US" smtClean="0"/>
              <a:t>2023/2/14</a:t>
            </a:fld>
            <a:endParaRPr kumimoji="1" lang="ja-JP" altLang="en-US"/>
          </a:p>
        </p:txBody>
      </p:sp>
      <p:sp>
        <p:nvSpPr>
          <p:cNvPr id="5" name="フッター プレースホルダー 4">
            <a:extLst>
              <a:ext uri="{FF2B5EF4-FFF2-40B4-BE49-F238E27FC236}">
                <a16:creationId xmlns:a16="http://schemas.microsoft.com/office/drawing/2014/main" id="{60CF43C2-F61E-B664-8530-E049B59865A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CDAA12B-A0C6-C685-16BC-2862D3289325}"/>
              </a:ext>
            </a:extLst>
          </p:cNvPr>
          <p:cNvSpPr>
            <a:spLocks noGrp="1"/>
          </p:cNvSpPr>
          <p:nvPr>
            <p:ph type="sldNum" sz="quarter" idx="12"/>
          </p:nvPr>
        </p:nvSpPr>
        <p:spPr/>
        <p:txBody>
          <a:bodyPr/>
          <a:lstStyle/>
          <a:p>
            <a:fld id="{8E6CF6C1-73E5-452F-8938-269414B12FE5}" type="slidenum">
              <a:rPr kumimoji="1" lang="ja-JP" altLang="en-US" smtClean="0"/>
              <a:t>‹#›</a:t>
            </a:fld>
            <a:endParaRPr kumimoji="1" lang="ja-JP" altLang="en-US"/>
          </a:p>
        </p:txBody>
      </p:sp>
    </p:spTree>
    <p:extLst>
      <p:ext uri="{BB962C8B-B14F-4D97-AF65-F5344CB8AC3E}">
        <p14:creationId xmlns:p14="http://schemas.microsoft.com/office/powerpoint/2010/main" val="3546065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1BD150-770B-6B1C-2942-953832EEEC0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ECE84AE-AEDE-AAF0-83B4-395F87C2EF3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DA2E2C4-6852-6CA1-EA30-F0B2A7A530FA}"/>
              </a:ext>
            </a:extLst>
          </p:cNvPr>
          <p:cNvSpPr>
            <a:spLocks noGrp="1"/>
          </p:cNvSpPr>
          <p:nvPr>
            <p:ph type="dt" sz="half" idx="10"/>
          </p:nvPr>
        </p:nvSpPr>
        <p:spPr/>
        <p:txBody>
          <a:bodyPr/>
          <a:lstStyle/>
          <a:p>
            <a:fld id="{4633B248-8425-4C0C-8F6F-350095B8B706}" type="datetimeFigureOut">
              <a:rPr kumimoji="1" lang="ja-JP" altLang="en-US" smtClean="0"/>
              <a:t>2023/2/14</a:t>
            </a:fld>
            <a:endParaRPr kumimoji="1" lang="ja-JP" altLang="en-US"/>
          </a:p>
        </p:txBody>
      </p:sp>
      <p:sp>
        <p:nvSpPr>
          <p:cNvPr id="5" name="フッター プレースホルダー 4">
            <a:extLst>
              <a:ext uri="{FF2B5EF4-FFF2-40B4-BE49-F238E27FC236}">
                <a16:creationId xmlns:a16="http://schemas.microsoft.com/office/drawing/2014/main" id="{A53A61CF-7BE9-3378-B846-A9B8B82DCC0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87F2C4-1C5C-D5D2-9A7F-E23150349F84}"/>
              </a:ext>
            </a:extLst>
          </p:cNvPr>
          <p:cNvSpPr>
            <a:spLocks noGrp="1"/>
          </p:cNvSpPr>
          <p:nvPr>
            <p:ph type="sldNum" sz="quarter" idx="12"/>
          </p:nvPr>
        </p:nvSpPr>
        <p:spPr/>
        <p:txBody>
          <a:bodyPr/>
          <a:lstStyle/>
          <a:p>
            <a:fld id="{8E6CF6C1-73E5-452F-8938-269414B12FE5}" type="slidenum">
              <a:rPr kumimoji="1" lang="ja-JP" altLang="en-US" smtClean="0"/>
              <a:t>‹#›</a:t>
            </a:fld>
            <a:endParaRPr kumimoji="1" lang="ja-JP" altLang="en-US"/>
          </a:p>
        </p:txBody>
      </p:sp>
    </p:spTree>
    <p:extLst>
      <p:ext uri="{BB962C8B-B14F-4D97-AF65-F5344CB8AC3E}">
        <p14:creationId xmlns:p14="http://schemas.microsoft.com/office/powerpoint/2010/main" val="2752221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09BCFD1-D190-4BEA-D901-CFE74E10AC6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80F8345-66D7-9710-2992-A82A6B47F43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45D35B7-0D13-E280-FEE5-697343322FEC}"/>
              </a:ext>
            </a:extLst>
          </p:cNvPr>
          <p:cNvSpPr>
            <a:spLocks noGrp="1"/>
          </p:cNvSpPr>
          <p:nvPr>
            <p:ph type="dt" sz="half" idx="10"/>
          </p:nvPr>
        </p:nvSpPr>
        <p:spPr/>
        <p:txBody>
          <a:bodyPr/>
          <a:lstStyle/>
          <a:p>
            <a:fld id="{4633B248-8425-4C0C-8F6F-350095B8B706}" type="datetimeFigureOut">
              <a:rPr kumimoji="1" lang="ja-JP" altLang="en-US" smtClean="0"/>
              <a:t>2023/2/14</a:t>
            </a:fld>
            <a:endParaRPr kumimoji="1" lang="ja-JP" altLang="en-US"/>
          </a:p>
        </p:txBody>
      </p:sp>
      <p:sp>
        <p:nvSpPr>
          <p:cNvPr id="5" name="フッター プレースホルダー 4">
            <a:extLst>
              <a:ext uri="{FF2B5EF4-FFF2-40B4-BE49-F238E27FC236}">
                <a16:creationId xmlns:a16="http://schemas.microsoft.com/office/drawing/2014/main" id="{58F844E8-C673-333C-C9C9-90B17DE7324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4D76289-7161-6793-5850-67888F306D84}"/>
              </a:ext>
            </a:extLst>
          </p:cNvPr>
          <p:cNvSpPr>
            <a:spLocks noGrp="1"/>
          </p:cNvSpPr>
          <p:nvPr>
            <p:ph type="sldNum" sz="quarter" idx="12"/>
          </p:nvPr>
        </p:nvSpPr>
        <p:spPr/>
        <p:txBody>
          <a:bodyPr/>
          <a:lstStyle/>
          <a:p>
            <a:fld id="{8E6CF6C1-73E5-452F-8938-269414B12FE5}" type="slidenum">
              <a:rPr kumimoji="1" lang="ja-JP" altLang="en-US" smtClean="0"/>
              <a:t>‹#›</a:t>
            </a:fld>
            <a:endParaRPr kumimoji="1" lang="ja-JP" altLang="en-US"/>
          </a:p>
        </p:txBody>
      </p:sp>
    </p:spTree>
    <p:extLst>
      <p:ext uri="{BB962C8B-B14F-4D97-AF65-F5344CB8AC3E}">
        <p14:creationId xmlns:p14="http://schemas.microsoft.com/office/powerpoint/2010/main" val="10167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FB82C8-974D-D14A-E3B2-B6232DD97F6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1F39B6E-CAC2-91C1-D317-8D526F8183B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74DC993-88DD-EA4B-1941-0C9EB4950345}"/>
              </a:ext>
            </a:extLst>
          </p:cNvPr>
          <p:cNvSpPr>
            <a:spLocks noGrp="1"/>
          </p:cNvSpPr>
          <p:nvPr>
            <p:ph type="dt" sz="half" idx="10"/>
          </p:nvPr>
        </p:nvSpPr>
        <p:spPr/>
        <p:txBody>
          <a:bodyPr/>
          <a:lstStyle/>
          <a:p>
            <a:fld id="{4633B248-8425-4C0C-8F6F-350095B8B706}" type="datetimeFigureOut">
              <a:rPr kumimoji="1" lang="ja-JP" altLang="en-US" smtClean="0"/>
              <a:t>2023/2/14</a:t>
            </a:fld>
            <a:endParaRPr kumimoji="1" lang="ja-JP" altLang="en-US"/>
          </a:p>
        </p:txBody>
      </p:sp>
      <p:sp>
        <p:nvSpPr>
          <p:cNvPr id="5" name="フッター プレースホルダー 4">
            <a:extLst>
              <a:ext uri="{FF2B5EF4-FFF2-40B4-BE49-F238E27FC236}">
                <a16:creationId xmlns:a16="http://schemas.microsoft.com/office/drawing/2014/main" id="{3B4FFA67-827C-F079-7655-993F9625DD2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9ACF71F-FA61-63C5-21D6-8EAC0CD844F2}"/>
              </a:ext>
            </a:extLst>
          </p:cNvPr>
          <p:cNvSpPr>
            <a:spLocks noGrp="1"/>
          </p:cNvSpPr>
          <p:nvPr>
            <p:ph type="sldNum" sz="quarter" idx="12"/>
          </p:nvPr>
        </p:nvSpPr>
        <p:spPr/>
        <p:txBody>
          <a:bodyPr/>
          <a:lstStyle/>
          <a:p>
            <a:fld id="{8E6CF6C1-73E5-452F-8938-269414B12FE5}" type="slidenum">
              <a:rPr kumimoji="1" lang="ja-JP" altLang="en-US" smtClean="0"/>
              <a:t>‹#›</a:t>
            </a:fld>
            <a:endParaRPr kumimoji="1" lang="ja-JP" altLang="en-US"/>
          </a:p>
        </p:txBody>
      </p:sp>
    </p:spTree>
    <p:extLst>
      <p:ext uri="{BB962C8B-B14F-4D97-AF65-F5344CB8AC3E}">
        <p14:creationId xmlns:p14="http://schemas.microsoft.com/office/powerpoint/2010/main" val="1290619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A4DFC8-F24C-2CE9-4E12-83BC831AB6E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C9F58EA-86D9-781A-7A15-398D95ECED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169B7FB-FDA6-D418-D174-E8FDD63BFA1F}"/>
              </a:ext>
            </a:extLst>
          </p:cNvPr>
          <p:cNvSpPr>
            <a:spLocks noGrp="1"/>
          </p:cNvSpPr>
          <p:nvPr>
            <p:ph type="dt" sz="half" idx="10"/>
          </p:nvPr>
        </p:nvSpPr>
        <p:spPr/>
        <p:txBody>
          <a:bodyPr/>
          <a:lstStyle/>
          <a:p>
            <a:fld id="{4633B248-8425-4C0C-8F6F-350095B8B706}" type="datetimeFigureOut">
              <a:rPr kumimoji="1" lang="ja-JP" altLang="en-US" smtClean="0"/>
              <a:t>2023/2/14</a:t>
            </a:fld>
            <a:endParaRPr kumimoji="1" lang="ja-JP" altLang="en-US"/>
          </a:p>
        </p:txBody>
      </p:sp>
      <p:sp>
        <p:nvSpPr>
          <p:cNvPr id="5" name="フッター プレースホルダー 4">
            <a:extLst>
              <a:ext uri="{FF2B5EF4-FFF2-40B4-BE49-F238E27FC236}">
                <a16:creationId xmlns:a16="http://schemas.microsoft.com/office/drawing/2014/main" id="{D42F9CA9-CD06-B2E0-EA1C-9D18032AA1C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6F0B1CF-4999-EE09-F7C7-36E3C568620A}"/>
              </a:ext>
            </a:extLst>
          </p:cNvPr>
          <p:cNvSpPr>
            <a:spLocks noGrp="1"/>
          </p:cNvSpPr>
          <p:nvPr>
            <p:ph type="sldNum" sz="quarter" idx="12"/>
          </p:nvPr>
        </p:nvSpPr>
        <p:spPr/>
        <p:txBody>
          <a:bodyPr/>
          <a:lstStyle/>
          <a:p>
            <a:fld id="{8E6CF6C1-73E5-452F-8938-269414B12FE5}" type="slidenum">
              <a:rPr kumimoji="1" lang="ja-JP" altLang="en-US" smtClean="0"/>
              <a:t>‹#›</a:t>
            </a:fld>
            <a:endParaRPr kumimoji="1" lang="ja-JP" altLang="en-US"/>
          </a:p>
        </p:txBody>
      </p:sp>
    </p:spTree>
    <p:extLst>
      <p:ext uri="{BB962C8B-B14F-4D97-AF65-F5344CB8AC3E}">
        <p14:creationId xmlns:p14="http://schemas.microsoft.com/office/powerpoint/2010/main" val="2833469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4D675-11E5-29EC-7F0D-20CDC2DC872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2E1AA7E-51F8-8409-69C1-1F951759A60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229697B-E2AF-0240-059A-1CC5CF62605F}"/>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C935CAD-7E50-648A-234F-8EBBB0095B42}"/>
              </a:ext>
            </a:extLst>
          </p:cNvPr>
          <p:cNvSpPr>
            <a:spLocks noGrp="1"/>
          </p:cNvSpPr>
          <p:nvPr>
            <p:ph type="dt" sz="half" idx="10"/>
          </p:nvPr>
        </p:nvSpPr>
        <p:spPr/>
        <p:txBody>
          <a:bodyPr/>
          <a:lstStyle/>
          <a:p>
            <a:fld id="{4633B248-8425-4C0C-8F6F-350095B8B706}" type="datetimeFigureOut">
              <a:rPr kumimoji="1" lang="ja-JP" altLang="en-US" smtClean="0"/>
              <a:t>2023/2/14</a:t>
            </a:fld>
            <a:endParaRPr kumimoji="1" lang="ja-JP" altLang="en-US"/>
          </a:p>
        </p:txBody>
      </p:sp>
      <p:sp>
        <p:nvSpPr>
          <p:cNvPr id="6" name="フッター プレースホルダー 5">
            <a:extLst>
              <a:ext uri="{FF2B5EF4-FFF2-40B4-BE49-F238E27FC236}">
                <a16:creationId xmlns:a16="http://schemas.microsoft.com/office/drawing/2014/main" id="{25E450C8-EE9B-B4CE-1B9C-CE69B917B83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B068B1A-B7B1-4113-E6FE-434D9263609A}"/>
              </a:ext>
            </a:extLst>
          </p:cNvPr>
          <p:cNvSpPr>
            <a:spLocks noGrp="1"/>
          </p:cNvSpPr>
          <p:nvPr>
            <p:ph type="sldNum" sz="quarter" idx="12"/>
          </p:nvPr>
        </p:nvSpPr>
        <p:spPr/>
        <p:txBody>
          <a:bodyPr/>
          <a:lstStyle/>
          <a:p>
            <a:fld id="{8E6CF6C1-73E5-452F-8938-269414B12FE5}" type="slidenum">
              <a:rPr kumimoji="1" lang="ja-JP" altLang="en-US" smtClean="0"/>
              <a:t>‹#›</a:t>
            </a:fld>
            <a:endParaRPr kumimoji="1" lang="ja-JP" altLang="en-US"/>
          </a:p>
        </p:txBody>
      </p:sp>
    </p:spTree>
    <p:extLst>
      <p:ext uri="{BB962C8B-B14F-4D97-AF65-F5344CB8AC3E}">
        <p14:creationId xmlns:p14="http://schemas.microsoft.com/office/powerpoint/2010/main" val="732318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26C6D1-9B44-4578-5B50-5462D7239CC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8350974-6D40-8AF4-1A7B-A3781A2BB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F5D0AC7-55EF-4D65-3961-CE89B34AA76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9FA0C37-9094-0073-FE69-1E31686535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AF5ADA0-1E81-0CE0-3632-CB7B74714C4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9C0AECC-C7E2-DA42-FFE3-D22457E02A7C}"/>
              </a:ext>
            </a:extLst>
          </p:cNvPr>
          <p:cNvSpPr>
            <a:spLocks noGrp="1"/>
          </p:cNvSpPr>
          <p:nvPr>
            <p:ph type="dt" sz="half" idx="10"/>
          </p:nvPr>
        </p:nvSpPr>
        <p:spPr/>
        <p:txBody>
          <a:bodyPr/>
          <a:lstStyle/>
          <a:p>
            <a:fld id="{4633B248-8425-4C0C-8F6F-350095B8B706}" type="datetimeFigureOut">
              <a:rPr kumimoji="1" lang="ja-JP" altLang="en-US" smtClean="0"/>
              <a:t>2023/2/14</a:t>
            </a:fld>
            <a:endParaRPr kumimoji="1" lang="ja-JP" altLang="en-US"/>
          </a:p>
        </p:txBody>
      </p:sp>
      <p:sp>
        <p:nvSpPr>
          <p:cNvPr id="8" name="フッター プレースホルダー 7">
            <a:extLst>
              <a:ext uri="{FF2B5EF4-FFF2-40B4-BE49-F238E27FC236}">
                <a16:creationId xmlns:a16="http://schemas.microsoft.com/office/drawing/2014/main" id="{14F31208-0AC2-4E0A-4E2C-91068946E90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F6CEEE4-0521-FEA3-D7EA-E7161B4E9A8D}"/>
              </a:ext>
            </a:extLst>
          </p:cNvPr>
          <p:cNvSpPr>
            <a:spLocks noGrp="1"/>
          </p:cNvSpPr>
          <p:nvPr>
            <p:ph type="sldNum" sz="quarter" idx="12"/>
          </p:nvPr>
        </p:nvSpPr>
        <p:spPr/>
        <p:txBody>
          <a:bodyPr/>
          <a:lstStyle/>
          <a:p>
            <a:fld id="{8E6CF6C1-73E5-452F-8938-269414B12FE5}" type="slidenum">
              <a:rPr kumimoji="1" lang="ja-JP" altLang="en-US" smtClean="0"/>
              <a:t>‹#›</a:t>
            </a:fld>
            <a:endParaRPr kumimoji="1" lang="ja-JP" altLang="en-US"/>
          </a:p>
        </p:txBody>
      </p:sp>
    </p:spTree>
    <p:extLst>
      <p:ext uri="{BB962C8B-B14F-4D97-AF65-F5344CB8AC3E}">
        <p14:creationId xmlns:p14="http://schemas.microsoft.com/office/powerpoint/2010/main" val="3997569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680310-1710-10C5-3F89-FCB3B59A9B8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67C7661-7D42-B1EE-80BB-697035F771B5}"/>
              </a:ext>
            </a:extLst>
          </p:cNvPr>
          <p:cNvSpPr>
            <a:spLocks noGrp="1"/>
          </p:cNvSpPr>
          <p:nvPr>
            <p:ph type="dt" sz="half" idx="10"/>
          </p:nvPr>
        </p:nvSpPr>
        <p:spPr/>
        <p:txBody>
          <a:bodyPr/>
          <a:lstStyle/>
          <a:p>
            <a:fld id="{4633B248-8425-4C0C-8F6F-350095B8B706}" type="datetimeFigureOut">
              <a:rPr kumimoji="1" lang="ja-JP" altLang="en-US" smtClean="0"/>
              <a:t>2023/2/14</a:t>
            </a:fld>
            <a:endParaRPr kumimoji="1" lang="ja-JP" altLang="en-US"/>
          </a:p>
        </p:txBody>
      </p:sp>
      <p:sp>
        <p:nvSpPr>
          <p:cNvPr id="4" name="フッター プレースホルダー 3">
            <a:extLst>
              <a:ext uri="{FF2B5EF4-FFF2-40B4-BE49-F238E27FC236}">
                <a16:creationId xmlns:a16="http://schemas.microsoft.com/office/drawing/2014/main" id="{F6497170-072D-41C5-1EDF-065948C45186}"/>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4621BD4-F795-B3E0-AA6A-E6C2C834DBBA}"/>
              </a:ext>
            </a:extLst>
          </p:cNvPr>
          <p:cNvSpPr>
            <a:spLocks noGrp="1"/>
          </p:cNvSpPr>
          <p:nvPr>
            <p:ph type="sldNum" sz="quarter" idx="12"/>
          </p:nvPr>
        </p:nvSpPr>
        <p:spPr/>
        <p:txBody>
          <a:bodyPr/>
          <a:lstStyle/>
          <a:p>
            <a:fld id="{8E6CF6C1-73E5-452F-8938-269414B12FE5}" type="slidenum">
              <a:rPr kumimoji="1" lang="ja-JP" altLang="en-US" smtClean="0"/>
              <a:t>‹#›</a:t>
            </a:fld>
            <a:endParaRPr kumimoji="1" lang="ja-JP" altLang="en-US"/>
          </a:p>
        </p:txBody>
      </p:sp>
    </p:spTree>
    <p:extLst>
      <p:ext uri="{BB962C8B-B14F-4D97-AF65-F5344CB8AC3E}">
        <p14:creationId xmlns:p14="http://schemas.microsoft.com/office/powerpoint/2010/main" val="96069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9C2A22F-0435-ACF9-8FEA-729699FAC915}"/>
              </a:ext>
            </a:extLst>
          </p:cNvPr>
          <p:cNvSpPr>
            <a:spLocks noGrp="1"/>
          </p:cNvSpPr>
          <p:nvPr>
            <p:ph type="dt" sz="half" idx="10"/>
          </p:nvPr>
        </p:nvSpPr>
        <p:spPr/>
        <p:txBody>
          <a:bodyPr/>
          <a:lstStyle/>
          <a:p>
            <a:fld id="{4633B248-8425-4C0C-8F6F-350095B8B706}" type="datetimeFigureOut">
              <a:rPr kumimoji="1" lang="ja-JP" altLang="en-US" smtClean="0"/>
              <a:t>2023/2/14</a:t>
            </a:fld>
            <a:endParaRPr kumimoji="1" lang="ja-JP" altLang="en-US"/>
          </a:p>
        </p:txBody>
      </p:sp>
      <p:sp>
        <p:nvSpPr>
          <p:cNvPr id="3" name="フッター プレースホルダー 2">
            <a:extLst>
              <a:ext uri="{FF2B5EF4-FFF2-40B4-BE49-F238E27FC236}">
                <a16:creationId xmlns:a16="http://schemas.microsoft.com/office/drawing/2014/main" id="{1A90FEB2-5CB5-091D-269D-7533E162445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5C2AB47-7B32-F51E-6FAB-DBF3D89DE0A0}"/>
              </a:ext>
            </a:extLst>
          </p:cNvPr>
          <p:cNvSpPr>
            <a:spLocks noGrp="1"/>
          </p:cNvSpPr>
          <p:nvPr>
            <p:ph type="sldNum" sz="quarter" idx="12"/>
          </p:nvPr>
        </p:nvSpPr>
        <p:spPr/>
        <p:txBody>
          <a:bodyPr/>
          <a:lstStyle/>
          <a:p>
            <a:fld id="{8E6CF6C1-73E5-452F-8938-269414B12FE5}" type="slidenum">
              <a:rPr kumimoji="1" lang="ja-JP" altLang="en-US" smtClean="0"/>
              <a:t>‹#›</a:t>
            </a:fld>
            <a:endParaRPr kumimoji="1" lang="ja-JP" altLang="en-US"/>
          </a:p>
        </p:txBody>
      </p:sp>
    </p:spTree>
    <p:extLst>
      <p:ext uri="{BB962C8B-B14F-4D97-AF65-F5344CB8AC3E}">
        <p14:creationId xmlns:p14="http://schemas.microsoft.com/office/powerpoint/2010/main" val="527045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411EDB-FA46-3842-200F-80BA468CDDF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EEFADC-03C1-AB86-5DF1-B595756416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EFFCE4F-02C6-7F55-FA80-74B63E828C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23CCC76-5B78-69CB-EC04-26FE036D77EA}"/>
              </a:ext>
            </a:extLst>
          </p:cNvPr>
          <p:cNvSpPr>
            <a:spLocks noGrp="1"/>
          </p:cNvSpPr>
          <p:nvPr>
            <p:ph type="dt" sz="half" idx="10"/>
          </p:nvPr>
        </p:nvSpPr>
        <p:spPr/>
        <p:txBody>
          <a:bodyPr/>
          <a:lstStyle/>
          <a:p>
            <a:fld id="{4633B248-8425-4C0C-8F6F-350095B8B706}" type="datetimeFigureOut">
              <a:rPr kumimoji="1" lang="ja-JP" altLang="en-US" smtClean="0"/>
              <a:t>2023/2/14</a:t>
            </a:fld>
            <a:endParaRPr kumimoji="1" lang="ja-JP" altLang="en-US"/>
          </a:p>
        </p:txBody>
      </p:sp>
      <p:sp>
        <p:nvSpPr>
          <p:cNvPr id="6" name="フッター プレースホルダー 5">
            <a:extLst>
              <a:ext uri="{FF2B5EF4-FFF2-40B4-BE49-F238E27FC236}">
                <a16:creationId xmlns:a16="http://schemas.microsoft.com/office/drawing/2014/main" id="{7DB096D0-6C87-D75D-75E1-63AC5BED2D4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979E701-6E6A-F666-982C-35395F70D87D}"/>
              </a:ext>
            </a:extLst>
          </p:cNvPr>
          <p:cNvSpPr>
            <a:spLocks noGrp="1"/>
          </p:cNvSpPr>
          <p:nvPr>
            <p:ph type="sldNum" sz="quarter" idx="12"/>
          </p:nvPr>
        </p:nvSpPr>
        <p:spPr/>
        <p:txBody>
          <a:bodyPr/>
          <a:lstStyle/>
          <a:p>
            <a:fld id="{8E6CF6C1-73E5-452F-8938-269414B12FE5}" type="slidenum">
              <a:rPr kumimoji="1" lang="ja-JP" altLang="en-US" smtClean="0"/>
              <a:t>‹#›</a:t>
            </a:fld>
            <a:endParaRPr kumimoji="1" lang="ja-JP" altLang="en-US"/>
          </a:p>
        </p:txBody>
      </p:sp>
    </p:spTree>
    <p:extLst>
      <p:ext uri="{BB962C8B-B14F-4D97-AF65-F5344CB8AC3E}">
        <p14:creationId xmlns:p14="http://schemas.microsoft.com/office/powerpoint/2010/main" val="1626653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56B941-F7A8-ED3D-5996-6F2E75F8310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2621C06-BC7B-1395-5FFC-176419A676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3A7814E-1DCD-01F9-9704-295EF57A36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26FDD1B-149D-C3ED-305A-A69010E3B2B1}"/>
              </a:ext>
            </a:extLst>
          </p:cNvPr>
          <p:cNvSpPr>
            <a:spLocks noGrp="1"/>
          </p:cNvSpPr>
          <p:nvPr>
            <p:ph type="dt" sz="half" idx="10"/>
          </p:nvPr>
        </p:nvSpPr>
        <p:spPr/>
        <p:txBody>
          <a:bodyPr/>
          <a:lstStyle/>
          <a:p>
            <a:fld id="{4633B248-8425-4C0C-8F6F-350095B8B706}" type="datetimeFigureOut">
              <a:rPr kumimoji="1" lang="ja-JP" altLang="en-US" smtClean="0"/>
              <a:t>2023/2/14</a:t>
            </a:fld>
            <a:endParaRPr kumimoji="1" lang="ja-JP" altLang="en-US"/>
          </a:p>
        </p:txBody>
      </p:sp>
      <p:sp>
        <p:nvSpPr>
          <p:cNvPr id="6" name="フッター プレースホルダー 5">
            <a:extLst>
              <a:ext uri="{FF2B5EF4-FFF2-40B4-BE49-F238E27FC236}">
                <a16:creationId xmlns:a16="http://schemas.microsoft.com/office/drawing/2014/main" id="{C4AEEF88-0447-813D-28A3-EA9F68A1654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4E48633-507B-D25E-D385-628D06CC48A8}"/>
              </a:ext>
            </a:extLst>
          </p:cNvPr>
          <p:cNvSpPr>
            <a:spLocks noGrp="1"/>
          </p:cNvSpPr>
          <p:nvPr>
            <p:ph type="sldNum" sz="quarter" idx="12"/>
          </p:nvPr>
        </p:nvSpPr>
        <p:spPr/>
        <p:txBody>
          <a:bodyPr/>
          <a:lstStyle/>
          <a:p>
            <a:fld id="{8E6CF6C1-73E5-452F-8938-269414B12FE5}" type="slidenum">
              <a:rPr kumimoji="1" lang="ja-JP" altLang="en-US" smtClean="0"/>
              <a:t>‹#›</a:t>
            </a:fld>
            <a:endParaRPr kumimoji="1" lang="ja-JP" altLang="en-US"/>
          </a:p>
        </p:txBody>
      </p:sp>
    </p:spTree>
    <p:extLst>
      <p:ext uri="{BB962C8B-B14F-4D97-AF65-F5344CB8AC3E}">
        <p14:creationId xmlns:p14="http://schemas.microsoft.com/office/powerpoint/2010/main" val="3748408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E949E7F-705A-38BF-4C20-7681162E12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DF7325B-7342-F6AD-184D-3860B7F405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FDD641E-C718-A8FE-6F58-4F9D7327D3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33B248-8425-4C0C-8F6F-350095B8B706}" type="datetimeFigureOut">
              <a:rPr kumimoji="1" lang="ja-JP" altLang="en-US" smtClean="0"/>
              <a:t>2023/2/14</a:t>
            </a:fld>
            <a:endParaRPr kumimoji="1" lang="ja-JP" altLang="en-US"/>
          </a:p>
        </p:txBody>
      </p:sp>
      <p:sp>
        <p:nvSpPr>
          <p:cNvPr id="5" name="フッター プレースホルダー 4">
            <a:extLst>
              <a:ext uri="{FF2B5EF4-FFF2-40B4-BE49-F238E27FC236}">
                <a16:creationId xmlns:a16="http://schemas.microsoft.com/office/drawing/2014/main" id="{11725052-C8D8-55A8-27C9-FEB229FB49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CB25AEA-3D25-7220-6B31-B4C037DD25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6CF6C1-73E5-452F-8938-269414B12FE5}" type="slidenum">
              <a:rPr kumimoji="1" lang="ja-JP" altLang="en-US" smtClean="0"/>
              <a:t>‹#›</a:t>
            </a:fld>
            <a:endParaRPr kumimoji="1" lang="ja-JP" altLang="en-US"/>
          </a:p>
        </p:txBody>
      </p:sp>
    </p:spTree>
    <p:extLst>
      <p:ext uri="{BB962C8B-B14F-4D97-AF65-F5344CB8AC3E}">
        <p14:creationId xmlns:p14="http://schemas.microsoft.com/office/powerpoint/2010/main" val="17626254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04_E3BFE780.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03_E0B528E2.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9.jpeg"/><Relationship Id="rId7" Type="http://schemas.openxmlformats.org/officeDocument/2006/relationships/diagramQuickStyle" Target="../diagrams/quickStyle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0.jp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図 4" descr="人, 男, 座る, 若い が含まれている画像&#10;&#10;自動的に生成された説明">
            <a:extLst>
              <a:ext uri="{FF2B5EF4-FFF2-40B4-BE49-F238E27FC236}">
                <a16:creationId xmlns:a16="http://schemas.microsoft.com/office/drawing/2014/main" id="{7A9D0A70-BE85-2C48-D769-E2E992BC75E3}"/>
              </a:ext>
            </a:extLst>
          </p:cNvPr>
          <p:cNvPicPr>
            <a:picLocks noChangeAspect="1"/>
          </p:cNvPicPr>
          <p:nvPr/>
        </p:nvPicPr>
        <p:blipFill rotWithShape="1">
          <a:blip r:embed="rId3">
            <a:extLst>
              <a:ext uri="{28A0092B-C50C-407E-A947-70E740481C1C}">
                <a14:useLocalDpi xmlns:a14="http://schemas.microsoft.com/office/drawing/2010/main" val="0"/>
              </a:ext>
            </a:extLst>
          </a:blip>
          <a:srcRect l="236" r="9457" b="9093"/>
          <a:stretch/>
        </p:blipFill>
        <p:spPr>
          <a:xfrm>
            <a:off x="2562725" y="-478"/>
            <a:ext cx="9629274" cy="6857999"/>
          </a:xfrm>
          <a:prstGeom prst="rect">
            <a:avLst/>
          </a:prstGeom>
        </p:spPr>
      </p:pic>
      <p:sp>
        <p:nvSpPr>
          <p:cNvPr id="10" name="Freeform: Shape 9">
            <a:extLst>
              <a:ext uri="{FF2B5EF4-FFF2-40B4-BE49-F238E27FC236}">
                <a16:creationId xmlns:a16="http://schemas.microsoft.com/office/drawing/2014/main" id="{D928DD85-BB99-450D-A702-2683E0296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240E5BD2-4019-4012-A1AA-628900E65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タイトル 1">
            <a:extLst>
              <a:ext uri="{FF2B5EF4-FFF2-40B4-BE49-F238E27FC236}">
                <a16:creationId xmlns:a16="http://schemas.microsoft.com/office/drawing/2014/main" id="{188D43EF-2CD9-F0E7-8A86-BC3A59FB0469}"/>
              </a:ext>
            </a:extLst>
          </p:cNvPr>
          <p:cNvSpPr>
            <a:spLocks noGrp="1"/>
          </p:cNvSpPr>
          <p:nvPr>
            <p:ph type="ctrTitle"/>
          </p:nvPr>
        </p:nvSpPr>
        <p:spPr>
          <a:xfrm>
            <a:off x="623110" y="1902952"/>
            <a:ext cx="4447654" cy="2248122"/>
          </a:xfrm>
        </p:spPr>
        <p:txBody>
          <a:bodyPr anchor="b">
            <a:normAutofit fontScale="90000"/>
          </a:bodyPr>
          <a:lstStyle/>
          <a:p>
            <a:pPr algn="l"/>
            <a:r>
              <a:rPr kumimoji="1" lang="ja-JP" altLang="en-US" sz="5400" b="1" dirty="0"/>
              <a:t>江の島へ行った</a:t>
            </a:r>
            <a:r>
              <a:rPr kumimoji="1" lang="en-US" altLang="ja-JP" sz="5400" b="1" dirty="0"/>
              <a:t>(0212,0213)</a:t>
            </a:r>
            <a:br>
              <a:rPr kumimoji="1" lang="en-US" altLang="ja-JP" sz="5400" dirty="0"/>
            </a:br>
            <a:br>
              <a:rPr kumimoji="1" lang="en-US" altLang="ja-JP" sz="5400" dirty="0"/>
            </a:br>
            <a:r>
              <a:rPr kumimoji="1" lang="ja-JP" altLang="en-US" sz="2700" dirty="0"/>
              <a:t>綿引の</a:t>
            </a:r>
            <a:r>
              <a:rPr kumimoji="1" lang="ja-JP" altLang="en-US" sz="2200" dirty="0"/>
              <a:t>自己満足をどうかお許しください</a:t>
            </a:r>
            <a:endParaRPr kumimoji="1" lang="ja-JP" altLang="en-US" sz="5400" dirty="0"/>
          </a:p>
        </p:txBody>
      </p:sp>
    </p:spTree>
    <p:extLst>
      <p:ext uri="{BB962C8B-B14F-4D97-AF65-F5344CB8AC3E}">
        <p14:creationId xmlns:p14="http://schemas.microsoft.com/office/powerpoint/2010/main" val="266153805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図 10" descr="グラフ, 棒グラフ&#10;&#10;自動的に生成された説明">
            <a:extLst>
              <a:ext uri="{FF2B5EF4-FFF2-40B4-BE49-F238E27FC236}">
                <a16:creationId xmlns:a16="http://schemas.microsoft.com/office/drawing/2014/main" id="{3570762E-DFA9-DC8D-BC1C-A573F21D2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489" y="484632"/>
            <a:ext cx="3312414" cy="5888737"/>
          </a:xfrm>
          <a:prstGeom prst="rect">
            <a:avLst/>
          </a:prstGeom>
        </p:spPr>
      </p:pic>
      <p:pic>
        <p:nvPicPr>
          <p:cNvPr id="9" name="図 8" descr="グラフ, 棒グラフ&#10;&#10;自動的に生成された説明">
            <a:extLst>
              <a:ext uri="{FF2B5EF4-FFF2-40B4-BE49-F238E27FC236}">
                <a16:creationId xmlns:a16="http://schemas.microsoft.com/office/drawing/2014/main" id="{D1848DF3-6C93-0703-D3D4-65182CCBAE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8903" y="484631"/>
            <a:ext cx="3312414" cy="5888737"/>
          </a:xfrm>
          <a:prstGeom prst="rect">
            <a:avLst/>
          </a:prstGeom>
        </p:spPr>
      </p:pic>
      <p:sp>
        <p:nvSpPr>
          <p:cNvPr id="15" name="テキスト ボックス 14">
            <a:extLst>
              <a:ext uri="{FF2B5EF4-FFF2-40B4-BE49-F238E27FC236}">
                <a16:creationId xmlns:a16="http://schemas.microsoft.com/office/drawing/2014/main" id="{9DFA92E8-81E8-C31F-99A2-B764AA8846B7}"/>
              </a:ext>
            </a:extLst>
          </p:cNvPr>
          <p:cNvSpPr txBox="1"/>
          <p:nvPr/>
        </p:nvSpPr>
        <p:spPr>
          <a:xfrm>
            <a:off x="257466" y="484632"/>
            <a:ext cx="3689684" cy="6370975"/>
          </a:xfrm>
          <a:prstGeom prst="rect">
            <a:avLst/>
          </a:prstGeom>
          <a:noFill/>
        </p:spPr>
        <p:txBody>
          <a:bodyPr wrap="square" rtlCol="0">
            <a:spAutoFit/>
          </a:bodyPr>
          <a:lstStyle/>
          <a:p>
            <a:endParaRPr kumimoji="1" lang="en-US" altLang="ja-JP" dirty="0"/>
          </a:p>
          <a:p>
            <a:r>
              <a:rPr kumimoji="1" lang="ja-JP" altLang="en-US" sz="6600" b="1" dirty="0">
                <a:solidFill>
                  <a:schemeClr val="bg1"/>
                </a:solidFill>
              </a:rPr>
              <a:t>たくさん歩き</a:t>
            </a:r>
            <a:endParaRPr kumimoji="1" lang="en-US" altLang="ja-JP" sz="6600" b="1" dirty="0">
              <a:solidFill>
                <a:schemeClr val="bg1"/>
              </a:solidFill>
            </a:endParaRPr>
          </a:p>
          <a:p>
            <a:r>
              <a:rPr kumimoji="1" lang="ja-JP" altLang="en-US" sz="6600" b="1" dirty="0">
                <a:solidFill>
                  <a:schemeClr val="bg1"/>
                </a:solidFill>
              </a:rPr>
              <a:t>ました</a:t>
            </a:r>
            <a:endParaRPr kumimoji="1" lang="en-US" altLang="ja-JP" sz="6600" b="1" dirty="0">
              <a:solidFill>
                <a:schemeClr val="bg1"/>
              </a:solidFill>
            </a:endParaRPr>
          </a:p>
          <a:p>
            <a:endParaRPr lang="en-US" altLang="ja-JP" sz="6600" dirty="0"/>
          </a:p>
          <a:p>
            <a:r>
              <a:rPr lang="ja-JP" altLang="en-US" sz="2000" dirty="0"/>
              <a:t>総歩行距離 </a:t>
            </a:r>
            <a:r>
              <a:rPr lang="en-US" altLang="ja-JP" sz="2000" dirty="0"/>
              <a:t>36,241+59,236=95,477</a:t>
            </a:r>
            <a:r>
              <a:rPr lang="ja-JP" altLang="en-US" sz="2000" dirty="0"/>
              <a:t>歩</a:t>
            </a:r>
            <a:endParaRPr lang="en-US" altLang="ja-JP" sz="2000" dirty="0"/>
          </a:p>
          <a:p>
            <a:r>
              <a:rPr lang="en-US" altLang="ja-JP" sz="2000" dirty="0"/>
              <a:t>26.2+44.6 = 70.8km</a:t>
            </a:r>
          </a:p>
          <a:p>
            <a:endParaRPr kumimoji="1" lang="ja-JP" altLang="en-US" sz="6600" dirty="0"/>
          </a:p>
        </p:txBody>
      </p:sp>
    </p:spTree>
    <p:extLst>
      <p:ext uri="{BB962C8B-B14F-4D97-AF65-F5344CB8AC3E}">
        <p14:creationId xmlns:p14="http://schemas.microsoft.com/office/powerpoint/2010/main" val="408729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5">
                                            <p:txEl>
                                              <p:pRg st="1" end="1"/>
                                            </p:txEl>
                                          </p:spTgt>
                                        </p:tgtEl>
                                        <p:attrNameLst>
                                          <p:attrName>style.color</p:attrName>
                                        </p:attrNameLst>
                                      </p:cBhvr>
                                      <p:to>
                                        <a:schemeClr val="accent2"/>
                                      </p:to>
                                    </p:animClr>
                                  </p:childTnLst>
                                </p:cTn>
                              </p:par>
                              <p:par>
                                <p:cTn id="7" presetID="3" presetClass="emph" presetSubtype="2" fill="hold" nodeType="withEffect">
                                  <p:stCondLst>
                                    <p:cond delay="0"/>
                                  </p:stCondLst>
                                  <p:childTnLst>
                                    <p:animClr clrSpc="rgb" dir="cw">
                                      <p:cBhvr override="childStyle">
                                        <p:cTn id="8" dur="2000" fill="hold"/>
                                        <p:tgtEl>
                                          <p:spTgt spid="15">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B1D5AE-31B7-37A6-FA63-D5F26704445B}"/>
              </a:ext>
            </a:extLst>
          </p:cNvPr>
          <p:cNvSpPr>
            <a:spLocks noGrp="1"/>
          </p:cNvSpPr>
          <p:nvPr>
            <p:ph type="title"/>
          </p:nvPr>
        </p:nvSpPr>
        <p:spPr/>
        <p:txBody>
          <a:bodyPr/>
          <a:lstStyle/>
          <a:p>
            <a:r>
              <a:rPr kumimoji="1" lang="ja-JP" altLang="en-US" dirty="0"/>
              <a:t>経路</a:t>
            </a:r>
          </a:p>
        </p:txBody>
      </p:sp>
      <p:sp>
        <p:nvSpPr>
          <p:cNvPr id="7" name="コンテンツ プレースホルダー 6">
            <a:extLst>
              <a:ext uri="{FF2B5EF4-FFF2-40B4-BE49-F238E27FC236}">
                <a16:creationId xmlns:a16="http://schemas.microsoft.com/office/drawing/2014/main" id="{06FE60FC-6C32-BC86-B32D-7AB78A4B87DA}"/>
              </a:ext>
            </a:extLst>
          </p:cNvPr>
          <p:cNvSpPr>
            <a:spLocks noGrp="1"/>
          </p:cNvSpPr>
          <p:nvPr>
            <p:ph idx="1"/>
          </p:nvPr>
        </p:nvSpPr>
        <p:spPr>
          <a:xfrm>
            <a:off x="838200" y="1825624"/>
            <a:ext cx="11081084" cy="4833083"/>
          </a:xfrm>
        </p:spPr>
        <p:txBody>
          <a:bodyPr>
            <a:normAutofit/>
          </a:bodyPr>
          <a:lstStyle/>
          <a:p>
            <a:pPr marL="0" indent="0">
              <a:buNone/>
            </a:pPr>
            <a:r>
              <a:rPr lang="en-US" altLang="ja-JP" dirty="0"/>
              <a:t>Day1: </a:t>
            </a:r>
            <a:r>
              <a:rPr lang="ja-JP" altLang="en-US" dirty="0"/>
              <a:t>原宿</a:t>
            </a:r>
            <a:r>
              <a:rPr lang="en-US" altLang="ja-JP" dirty="0"/>
              <a:t>-&gt;</a:t>
            </a:r>
            <a:r>
              <a:rPr lang="ja-JP" altLang="en-US" dirty="0"/>
              <a:t>渋谷</a:t>
            </a:r>
            <a:r>
              <a:rPr lang="en-US" altLang="ja-JP" dirty="0"/>
              <a:t>-&gt;</a:t>
            </a:r>
            <a:r>
              <a:rPr lang="ja-JP" altLang="en-US" dirty="0"/>
              <a:t>川崎の西の方</a:t>
            </a:r>
            <a:endParaRPr lang="en-US" altLang="ja-JP" dirty="0"/>
          </a:p>
          <a:p>
            <a:pPr marL="0" indent="0">
              <a:buNone/>
            </a:pPr>
            <a:r>
              <a:rPr lang="en-US" altLang="ja-JP" dirty="0"/>
              <a:t>Day2: </a:t>
            </a:r>
            <a:r>
              <a:rPr lang="ja-JP" altLang="en-US" dirty="0"/>
              <a:t>横浜</a:t>
            </a:r>
            <a:r>
              <a:rPr lang="en-US" altLang="ja-JP" dirty="0"/>
              <a:t>(</a:t>
            </a:r>
            <a:r>
              <a:rPr lang="ja-JP" altLang="en-US" b="1" dirty="0"/>
              <a:t>ビックエコーで寝る</a:t>
            </a:r>
            <a:r>
              <a:rPr lang="en-US" altLang="ja-JP" dirty="0"/>
              <a:t>)-&gt;</a:t>
            </a:r>
            <a:r>
              <a:rPr lang="ja-JP" altLang="en-US" dirty="0"/>
              <a:t>江の島</a:t>
            </a:r>
            <a:endParaRPr lang="en-US" altLang="ja-JP" dirty="0"/>
          </a:p>
          <a:p>
            <a:pPr marL="0" indent="0">
              <a:buNone/>
            </a:pPr>
            <a:r>
              <a:rPr lang="en-US" altLang="ja-JP" dirty="0"/>
              <a:t>-&gt;</a:t>
            </a:r>
            <a:r>
              <a:rPr lang="ja-JP" altLang="en-US" dirty="0"/>
              <a:t>（電車）湘南台で風呂</a:t>
            </a:r>
            <a:endParaRPr lang="en-US" altLang="ja-JP" dirty="0"/>
          </a:p>
          <a:p>
            <a:pPr marL="0" indent="0">
              <a:buNone/>
            </a:pPr>
            <a:endParaRPr lang="en-US" altLang="ja-JP" dirty="0"/>
          </a:p>
          <a:p>
            <a:pPr marL="0" indent="0">
              <a:buNone/>
            </a:pPr>
            <a:r>
              <a:rPr lang="ja-JP" altLang="en-US" dirty="0"/>
              <a:t>まあなんかいっぱい行きました</a:t>
            </a:r>
            <a:endParaRPr lang="en-US" altLang="ja-JP" dirty="0"/>
          </a:p>
          <a:p>
            <a:pPr marL="0" indent="0">
              <a:buNone/>
            </a:pPr>
            <a:r>
              <a:rPr lang="ja-JP" altLang="en-US" sz="1400" dirty="0"/>
              <a:t>原宿、渋谷、代官山、中目黒、学芸大学、都立大学、自由が丘、田園調布、多摩川、新丸子、武蔵小杉、元住吉、日吉、綱島、菊名、妙蓮寺、白楽、東白楽、東神奈川、横浜、桜木町、南太田、大船、江の島、江ノ島水族館</a:t>
            </a:r>
            <a:endParaRPr lang="en-US" altLang="ja-JP" sz="1400" dirty="0"/>
          </a:p>
        </p:txBody>
      </p:sp>
    </p:spTree>
    <p:extLst>
      <p:ext uri="{BB962C8B-B14F-4D97-AF65-F5344CB8AC3E}">
        <p14:creationId xmlns:p14="http://schemas.microsoft.com/office/powerpoint/2010/main" val="3821004672"/>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3">
            <a:extLst>
              <a:ext uri="{FF2B5EF4-FFF2-40B4-BE49-F238E27FC236}">
                <a16:creationId xmlns:a16="http://schemas.microsoft.com/office/drawing/2014/main" id="{993A4430-343F-AFF8-FB57-7B14C06B0F1A}"/>
              </a:ext>
            </a:extLst>
          </p:cNvPr>
          <p:cNvPicPr>
            <a:picLocks noChangeAspect="1"/>
          </p:cNvPicPr>
          <p:nvPr/>
        </p:nvPicPr>
        <p:blipFill rotWithShape="1">
          <a:blip r:embed="rId4">
            <a:alphaModFix amt="40000"/>
          </a:blip>
          <a:srcRect t="10317" r="1" b="8527"/>
          <a:stretch/>
        </p:blipFill>
        <p:spPr>
          <a:xfrm>
            <a:off x="20" y="10"/>
            <a:ext cx="8450297" cy="6857990"/>
          </a:xfrm>
          <a:prstGeom prst="rect">
            <a:avLst/>
          </a:prstGeom>
        </p:spPr>
      </p:pic>
      <p:sp>
        <p:nvSpPr>
          <p:cNvPr id="2" name="タイトル 1">
            <a:extLst>
              <a:ext uri="{FF2B5EF4-FFF2-40B4-BE49-F238E27FC236}">
                <a16:creationId xmlns:a16="http://schemas.microsoft.com/office/drawing/2014/main" id="{7753FA4A-7D03-DD99-7877-179506D73D17}"/>
              </a:ext>
            </a:extLst>
          </p:cNvPr>
          <p:cNvSpPr>
            <a:spLocks noGrp="1"/>
          </p:cNvSpPr>
          <p:nvPr>
            <p:ph type="title"/>
          </p:nvPr>
        </p:nvSpPr>
        <p:spPr>
          <a:xfrm>
            <a:off x="838201" y="365125"/>
            <a:ext cx="5251316" cy="1627636"/>
          </a:xfrm>
        </p:spPr>
        <p:txBody>
          <a:bodyPr>
            <a:normAutofit/>
          </a:bodyPr>
          <a:lstStyle/>
          <a:p>
            <a:r>
              <a:rPr kumimoji="1" lang="ja-JP" altLang="en-US">
                <a:solidFill>
                  <a:srgbClr val="FFFFFF"/>
                </a:solidFill>
              </a:rPr>
              <a:t>動機</a:t>
            </a:r>
          </a:p>
        </p:txBody>
      </p:sp>
      <p:sp>
        <p:nvSpPr>
          <p:cNvPr id="3" name="コンテンツ プレースホルダー 2">
            <a:extLst>
              <a:ext uri="{FF2B5EF4-FFF2-40B4-BE49-F238E27FC236}">
                <a16:creationId xmlns:a16="http://schemas.microsoft.com/office/drawing/2014/main" id="{FE46260A-8FB4-869D-4DAC-4001F9F66522}"/>
              </a:ext>
            </a:extLst>
          </p:cNvPr>
          <p:cNvSpPr>
            <a:spLocks noGrp="1"/>
          </p:cNvSpPr>
          <p:nvPr>
            <p:ph idx="1"/>
          </p:nvPr>
        </p:nvSpPr>
        <p:spPr>
          <a:xfrm>
            <a:off x="838200" y="2219785"/>
            <a:ext cx="5387627" cy="4273090"/>
          </a:xfrm>
        </p:spPr>
        <p:txBody>
          <a:bodyPr>
            <a:normAutofit/>
          </a:bodyPr>
          <a:lstStyle/>
          <a:p>
            <a:pPr marL="0" indent="0">
              <a:buNone/>
            </a:pPr>
            <a:r>
              <a:rPr kumimoji="1" lang="ja-JP" altLang="en-US" sz="3600" dirty="0">
                <a:solidFill>
                  <a:srgbClr val="FFFFFF"/>
                </a:solidFill>
              </a:rPr>
              <a:t>１．原宿クレープ屋さんがつぶれていた不完全燃焼感</a:t>
            </a:r>
            <a:endParaRPr kumimoji="1" lang="en-US" altLang="ja-JP" sz="3600" dirty="0">
              <a:solidFill>
                <a:srgbClr val="FFFFFF"/>
              </a:solidFill>
            </a:endParaRPr>
          </a:p>
          <a:p>
            <a:endParaRPr lang="en-US" altLang="ja-JP" sz="3600" dirty="0">
              <a:solidFill>
                <a:srgbClr val="FFFFFF"/>
              </a:solidFill>
            </a:endParaRPr>
          </a:p>
          <a:p>
            <a:pPr marL="0" indent="0">
              <a:buNone/>
            </a:pPr>
            <a:r>
              <a:rPr kumimoji="1" lang="ja-JP" altLang="en-US" sz="3600" dirty="0">
                <a:solidFill>
                  <a:srgbClr val="FFFFFF"/>
                </a:solidFill>
              </a:rPr>
              <a:t>２．空腹は最高のスパイス、そうだろう？</a:t>
            </a:r>
            <a:endParaRPr kumimoji="1" lang="ja-JP" altLang="en-US" sz="2400" dirty="0">
              <a:solidFill>
                <a:srgbClr val="FFFFFF"/>
              </a:solidFill>
            </a:endParaRPr>
          </a:p>
        </p:txBody>
      </p:sp>
      <p:pic>
        <p:nvPicPr>
          <p:cNvPr id="5" name="図 4" descr="アイコン&#10;&#10;自動的に生成された説明">
            <a:extLst>
              <a:ext uri="{FF2B5EF4-FFF2-40B4-BE49-F238E27FC236}">
                <a16:creationId xmlns:a16="http://schemas.microsoft.com/office/drawing/2014/main" id="{AF8C48A4-6BCD-5804-69A4-B4FEAD34E299}"/>
              </a:ext>
            </a:extLst>
          </p:cNvPr>
          <p:cNvPicPr>
            <a:picLocks noChangeAspect="1"/>
          </p:cNvPicPr>
          <p:nvPr/>
        </p:nvPicPr>
        <p:blipFill rotWithShape="1">
          <a:blip r:embed="rId5"/>
          <a:srcRect l="9026" r="4028"/>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769968866"/>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4ED309-82B1-38B8-9480-DAE20A4D78AC}"/>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kumimoji="1" lang="ja-JP" altLang="en-US" sz="5400" dirty="0"/>
              <a:t>思い出３つ</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コンテンツ プレースホルダー 4" descr="マップ&#10;&#10;自動的に生成された説明">
            <a:extLst>
              <a:ext uri="{FF2B5EF4-FFF2-40B4-BE49-F238E27FC236}">
                <a16:creationId xmlns:a16="http://schemas.microsoft.com/office/drawing/2014/main" id="{0A4946F5-1679-5D9B-D7EB-90233CB5C52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4279" r="1" b="20836"/>
          <a:stretch/>
        </p:blipFill>
        <p:spPr>
          <a:xfrm>
            <a:off x="1" y="-211015"/>
            <a:ext cx="7028495" cy="7069015"/>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48114369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4" descr="屋外, 道路, ストリート, 建物 が含まれている画像&#10;&#10;自動的に生成された説明">
            <a:extLst>
              <a:ext uri="{FF2B5EF4-FFF2-40B4-BE49-F238E27FC236}">
                <a16:creationId xmlns:a16="http://schemas.microsoft.com/office/drawing/2014/main" id="{EF767FC0-F94F-67EA-E1DC-A65105EF58EE}"/>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6052" b="31760"/>
          <a:stretch/>
        </p:blipFill>
        <p:spPr>
          <a:xfrm>
            <a:off x="20" y="-1"/>
            <a:ext cx="12191980" cy="6857999"/>
          </a:xfrm>
          <a:prstGeom prst="rect">
            <a:avLst/>
          </a:prstGeom>
        </p:spPr>
      </p:pic>
      <p:sp>
        <p:nvSpPr>
          <p:cNvPr id="2" name="タイトル 1">
            <a:extLst>
              <a:ext uri="{FF2B5EF4-FFF2-40B4-BE49-F238E27FC236}">
                <a16:creationId xmlns:a16="http://schemas.microsoft.com/office/drawing/2014/main" id="{F0D3BAAD-EB92-34E4-5F5E-008CAFB235F5}"/>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kumimoji="1" lang="ja-JP" altLang="en-US" sz="6000" dirty="0">
                <a:solidFill>
                  <a:srgbClr val="FFFFFF"/>
                </a:solidFill>
              </a:rPr>
              <a:t>思い出</a:t>
            </a:r>
          </a:p>
        </p:txBody>
      </p:sp>
      <p:sp>
        <p:nvSpPr>
          <p:cNvPr id="3" name="コンテンツ プレースホルダー 2">
            <a:extLst>
              <a:ext uri="{FF2B5EF4-FFF2-40B4-BE49-F238E27FC236}">
                <a16:creationId xmlns:a16="http://schemas.microsoft.com/office/drawing/2014/main" id="{0B47C032-EF1A-4B3D-D167-80C86B1C0C9C}"/>
              </a:ext>
            </a:extLst>
          </p:cNvPr>
          <p:cNvSpPr>
            <a:spLocks noGrp="1"/>
          </p:cNvSpPr>
          <p:nvPr>
            <p:ph idx="1"/>
          </p:nvPr>
        </p:nvSpPr>
        <p:spPr>
          <a:xfrm>
            <a:off x="1524000" y="4159404"/>
            <a:ext cx="9144000" cy="1098395"/>
          </a:xfrm>
        </p:spPr>
        <p:txBody>
          <a:bodyPr vert="horz" lIns="91440" tIns="45720" rIns="91440" bIns="45720" rtlCol="0">
            <a:normAutofit/>
          </a:bodyPr>
          <a:lstStyle/>
          <a:p>
            <a:pPr marL="0" indent="0" algn="ctr">
              <a:buNone/>
            </a:pPr>
            <a:r>
              <a:rPr kumimoji="1" lang="ja-JP" altLang="en-US" sz="2400" dirty="0">
                <a:solidFill>
                  <a:srgbClr val="FFFFFF"/>
                </a:solidFill>
              </a:rPr>
              <a:t>江の島、いきなり海が来るんですよね</a:t>
            </a:r>
          </a:p>
        </p:txBody>
      </p:sp>
    </p:spTree>
    <p:extLst>
      <p:ext uri="{BB962C8B-B14F-4D97-AF65-F5344CB8AC3E}">
        <p14:creationId xmlns:p14="http://schemas.microsoft.com/office/powerpoint/2010/main" val="59647982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B9BA1F-E6B9-16B7-F30F-410F80793A35}"/>
              </a:ext>
            </a:extLst>
          </p:cNvPr>
          <p:cNvSpPr>
            <a:spLocks noGrp="1"/>
          </p:cNvSpPr>
          <p:nvPr>
            <p:ph type="title"/>
          </p:nvPr>
        </p:nvSpPr>
        <p:spPr>
          <a:xfrm>
            <a:off x="838200" y="365125"/>
            <a:ext cx="5017168" cy="3902075"/>
          </a:xfrm>
        </p:spPr>
        <p:txBody>
          <a:bodyPr>
            <a:normAutofit/>
          </a:bodyPr>
          <a:lstStyle/>
          <a:p>
            <a:r>
              <a:rPr kumimoji="1" lang="en-US" altLang="ja-JP" dirty="0"/>
              <a:t>70km</a:t>
            </a:r>
            <a:r>
              <a:rPr lang="ja-JP" altLang="en-US" dirty="0"/>
              <a:t>歩</a:t>
            </a:r>
            <a:r>
              <a:rPr kumimoji="1" lang="ja-JP" altLang="en-US" dirty="0"/>
              <a:t>くとベルトが壊れる</a:t>
            </a:r>
          </a:p>
        </p:txBody>
      </p:sp>
      <p:pic>
        <p:nvPicPr>
          <p:cNvPr id="5" name="コンテンツ プレースホルダー 4" descr="持つ, 男, ナイフ が含まれている画像&#10;&#10;自動的に生成された説明">
            <a:extLst>
              <a:ext uri="{FF2B5EF4-FFF2-40B4-BE49-F238E27FC236}">
                <a16:creationId xmlns:a16="http://schemas.microsoft.com/office/drawing/2014/main" id="{851DC622-B310-568B-6582-23155A463B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48501" y="0"/>
            <a:ext cx="5143499" cy="6858000"/>
          </a:xfrm>
        </p:spPr>
      </p:pic>
    </p:spTree>
    <p:extLst>
      <p:ext uri="{BB962C8B-B14F-4D97-AF65-F5344CB8AC3E}">
        <p14:creationId xmlns:p14="http://schemas.microsoft.com/office/powerpoint/2010/main" val="421458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A246BF9-D3ED-85EB-7D46-6F22E66FA6CE}"/>
              </a:ext>
            </a:extLst>
          </p:cNvPr>
          <p:cNvPicPr>
            <a:picLocks noChangeAspect="1"/>
          </p:cNvPicPr>
          <p:nvPr/>
        </p:nvPicPr>
        <p:blipFill rotWithShape="1">
          <a:blip r:embed="rId3">
            <a:duotone>
              <a:prstClr val="black"/>
              <a:schemeClr val="tx2">
                <a:tint val="45000"/>
                <a:satMod val="400000"/>
              </a:schemeClr>
            </a:duotone>
            <a:alphaModFix amt="35000"/>
          </a:blip>
          <a:srcRect t="15393" r="-1" b="-1"/>
          <a:stretch/>
        </p:blipFill>
        <p:spPr>
          <a:xfrm>
            <a:off x="-19" y="10"/>
            <a:ext cx="12188952" cy="6857990"/>
          </a:xfrm>
          <a:prstGeom prst="rect">
            <a:avLst/>
          </a:prstGeom>
        </p:spPr>
      </p:pic>
      <p:sp>
        <p:nvSpPr>
          <p:cNvPr id="2" name="タイトル 1">
            <a:extLst>
              <a:ext uri="{FF2B5EF4-FFF2-40B4-BE49-F238E27FC236}">
                <a16:creationId xmlns:a16="http://schemas.microsoft.com/office/drawing/2014/main" id="{1A6324CA-5C57-5905-2E7D-A0A14BBD8A36}"/>
              </a:ext>
            </a:extLst>
          </p:cNvPr>
          <p:cNvSpPr>
            <a:spLocks noGrp="1"/>
          </p:cNvSpPr>
          <p:nvPr>
            <p:ph type="title"/>
          </p:nvPr>
        </p:nvSpPr>
        <p:spPr>
          <a:xfrm>
            <a:off x="6053668" y="803325"/>
            <a:ext cx="5314536" cy="1325563"/>
          </a:xfrm>
        </p:spPr>
        <p:txBody>
          <a:bodyPr>
            <a:normAutofit/>
          </a:bodyPr>
          <a:lstStyle/>
          <a:p>
            <a:r>
              <a:rPr kumimoji="1" lang="ja-JP" altLang="en-US"/>
              <a:t>思い出</a:t>
            </a:r>
          </a:p>
        </p:txBody>
      </p:sp>
      <p:sp>
        <p:nvSpPr>
          <p:cNvPr id="15" name="Freeform: Shape 14">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図 6" descr="ビールの入ったグラス&#10;&#10;自動的に生成された説明">
            <a:extLst>
              <a:ext uri="{FF2B5EF4-FFF2-40B4-BE49-F238E27FC236}">
                <a16:creationId xmlns:a16="http://schemas.microsoft.com/office/drawing/2014/main" id="{C3198311-1A1B-ACF2-5B8B-04DBA19098B2}"/>
              </a:ext>
            </a:extLst>
          </p:cNvPr>
          <p:cNvPicPr>
            <a:picLocks noChangeAspect="1"/>
          </p:cNvPicPr>
          <p:nvPr/>
        </p:nvPicPr>
        <p:blipFill rotWithShape="1">
          <a:blip r:embed="rId4">
            <a:extLst>
              <a:ext uri="{28A0092B-C50C-407E-A947-70E740481C1C}">
                <a14:useLocalDpi xmlns:a14="http://schemas.microsoft.com/office/drawing/2010/main" val="0"/>
              </a:ext>
            </a:extLst>
          </a:blip>
          <a:srcRect r="3" b="22065"/>
          <a:stretch/>
        </p:blipFill>
        <p:spPr>
          <a:xfrm>
            <a:off x="-2315" y="-2"/>
            <a:ext cx="5441859" cy="5654940"/>
          </a:xfrm>
          <a:custGeom>
            <a:avLst/>
            <a:gdLst/>
            <a:ahLst/>
            <a:cxnLst/>
            <a:rect l="l" t="t" r="r" b="b"/>
            <a:pathLst>
              <a:path w="5067519" h="5265942">
                <a:moveTo>
                  <a:pt x="0" y="0"/>
                </a:moveTo>
                <a:lnTo>
                  <a:pt x="4097786" y="0"/>
                </a:lnTo>
                <a:lnTo>
                  <a:pt x="4176264" y="71326"/>
                </a:lnTo>
                <a:cubicBezTo>
                  <a:pt x="4726927" y="621989"/>
                  <a:pt x="5067519" y="1382723"/>
                  <a:pt x="5067519" y="2223006"/>
                </a:cubicBezTo>
                <a:cubicBezTo>
                  <a:pt x="5067519" y="3903573"/>
                  <a:pt x="3705150" y="5265942"/>
                  <a:pt x="2024583" y="5265942"/>
                </a:cubicBezTo>
                <a:cubicBezTo>
                  <a:pt x="1315594" y="5265942"/>
                  <a:pt x="663237" y="5023470"/>
                  <a:pt x="145914" y="4616926"/>
                </a:cubicBezTo>
                <a:lnTo>
                  <a:pt x="0" y="4489006"/>
                </a:lnTo>
                <a:close/>
              </a:path>
            </a:pathLst>
          </a:custGeom>
        </p:spPr>
      </p:pic>
      <p:graphicFrame>
        <p:nvGraphicFramePr>
          <p:cNvPr id="5" name="コンテンツ プレースホルダー 2">
            <a:extLst>
              <a:ext uri="{FF2B5EF4-FFF2-40B4-BE49-F238E27FC236}">
                <a16:creationId xmlns:a16="http://schemas.microsoft.com/office/drawing/2014/main" id="{E14EA3AD-1F5F-CE88-13E5-B07F3C29ABE9}"/>
              </a:ext>
            </a:extLst>
          </p:cNvPr>
          <p:cNvGraphicFramePr>
            <a:graphicFrameLocks noGrp="1"/>
          </p:cNvGraphicFramePr>
          <p:nvPr>
            <p:ph idx="1"/>
            <p:extLst>
              <p:ext uri="{D42A27DB-BD31-4B8C-83A1-F6EECF244321}">
                <p14:modId xmlns:p14="http://schemas.microsoft.com/office/powerpoint/2010/main" val="222216942"/>
              </p:ext>
            </p:extLst>
          </p:nvPr>
        </p:nvGraphicFramePr>
        <p:xfrm>
          <a:off x="6053667" y="1780674"/>
          <a:ext cx="5945827" cy="48607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8643581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378</Words>
  <Application>Microsoft Office PowerPoint</Application>
  <PresentationFormat>ワイド画面</PresentationFormat>
  <Paragraphs>45</Paragraphs>
  <Slides>8</Slides>
  <Notes>6</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8</vt:i4>
      </vt:variant>
    </vt:vector>
  </HeadingPairs>
  <TitlesOfParts>
    <vt:vector size="14" baseType="lpstr">
      <vt:lpstr>Meiryo UI</vt:lpstr>
      <vt:lpstr>游ゴシック</vt:lpstr>
      <vt:lpstr>游ゴシック Light</vt:lpstr>
      <vt:lpstr>Arial</vt:lpstr>
      <vt:lpstr>Calibri</vt:lpstr>
      <vt:lpstr>Office テーマ</vt:lpstr>
      <vt:lpstr>江の島へ行った(0212,0213)  綿引の自己満足をどうかお許しください</vt:lpstr>
      <vt:lpstr>PowerPoint プレゼンテーション</vt:lpstr>
      <vt:lpstr>経路</vt:lpstr>
      <vt:lpstr>動機</vt:lpstr>
      <vt:lpstr>思い出３つ</vt:lpstr>
      <vt:lpstr>思い出</vt:lpstr>
      <vt:lpstr>70km歩くとベルトが壊れる</vt:lpstr>
      <vt:lpstr>思い出</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江の島へ(0212,0213)</dc:title>
  <dc:creator>綿引 晴人</dc:creator>
  <cp:lastModifiedBy>綿引 晴人</cp:lastModifiedBy>
  <cp:revision>1</cp:revision>
  <dcterms:created xsi:type="dcterms:W3CDTF">2023-02-14T04:30:11Z</dcterms:created>
  <dcterms:modified xsi:type="dcterms:W3CDTF">2023-02-14T13:40:38Z</dcterms:modified>
</cp:coreProperties>
</file>